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300" r:id="rId4"/>
    <p:sldId id="304" r:id="rId5"/>
    <p:sldId id="302" r:id="rId6"/>
    <p:sldId id="303" r:id="rId7"/>
    <p:sldId id="305" r:id="rId8"/>
    <p:sldId id="30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ry Richards" userId="64f21600734eb44f" providerId="LiveId" clId="{ECF5C365-03A3-4643-A4AA-F58A78EBC913}"/>
    <pc:docChg chg="undo custSel addSld modSld">
      <pc:chgData name="Larry Richards" userId="64f21600734eb44f" providerId="LiveId" clId="{ECF5C365-03A3-4643-A4AA-F58A78EBC913}" dt="2024-06-28T18:40:48.141" v="1126" actId="20577"/>
      <pc:docMkLst>
        <pc:docMk/>
      </pc:docMkLst>
      <pc:sldChg chg="modSp mod">
        <pc:chgData name="Larry Richards" userId="64f21600734eb44f" providerId="LiveId" clId="{ECF5C365-03A3-4643-A4AA-F58A78EBC913}" dt="2024-06-28T18:40:48.141" v="1126" actId="20577"/>
        <pc:sldMkLst>
          <pc:docMk/>
          <pc:sldMk cId="0" sldId="298"/>
        </pc:sldMkLst>
        <pc:spChg chg="mod">
          <ac:chgData name="Larry Richards" userId="64f21600734eb44f" providerId="LiveId" clId="{ECF5C365-03A3-4643-A4AA-F58A78EBC913}" dt="2024-06-28T18:40:48.141" v="1126" actId="20577"/>
          <ac:spMkLst>
            <pc:docMk/>
            <pc:sldMk cId="0" sldId="298"/>
            <ac:spMk id="3" creationId="{EB497B2E-F434-FF5A-21A4-81BE17566B38}"/>
          </ac:spMkLst>
        </pc:spChg>
        <pc:spChg chg="mod">
          <ac:chgData name="Larry Richards" userId="64f21600734eb44f" providerId="LiveId" clId="{ECF5C365-03A3-4643-A4AA-F58A78EBC913}" dt="2024-06-28T18:36:56.206" v="1062" actId="20577"/>
          <ac:spMkLst>
            <pc:docMk/>
            <pc:sldMk cId="0" sldId="298"/>
            <ac:spMk id="6146" creationId="{59186835-BBDA-B6AD-B510-0E153EDA6732}"/>
          </ac:spMkLst>
        </pc:spChg>
      </pc:sldChg>
      <pc:sldChg chg="modSp mod">
        <pc:chgData name="Larry Richards" userId="64f21600734eb44f" providerId="LiveId" clId="{ECF5C365-03A3-4643-A4AA-F58A78EBC913}" dt="2024-06-28T18:38:30.788" v="1094" actId="20577"/>
        <pc:sldMkLst>
          <pc:docMk/>
          <pc:sldMk cId="1016161459" sldId="303"/>
        </pc:sldMkLst>
        <pc:spChg chg="mod">
          <ac:chgData name="Larry Richards" userId="64f21600734eb44f" providerId="LiveId" clId="{ECF5C365-03A3-4643-A4AA-F58A78EBC913}" dt="2024-06-28T18:38:30.788" v="1094" actId="20577"/>
          <ac:spMkLst>
            <pc:docMk/>
            <pc:sldMk cId="1016161459" sldId="303"/>
            <ac:spMk id="2" creationId="{F8850A94-1BD3-E94C-6FAE-10DAEE4F621D}"/>
          </ac:spMkLst>
        </pc:spChg>
      </pc:sldChg>
      <pc:sldChg chg="modSp mod">
        <pc:chgData name="Larry Richards" userId="64f21600734eb44f" providerId="LiveId" clId="{ECF5C365-03A3-4643-A4AA-F58A78EBC913}" dt="2024-06-28T18:37:58.854" v="1078" actId="20577"/>
        <pc:sldMkLst>
          <pc:docMk/>
          <pc:sldMk cId="1215825570" sldId="304"/>
        </pc:sldMkLst>
        <pc:spChg chg="mod">
          <ac:chgData name="Larry Richards" userId="64f21600734eb44f" providerId="LiveId" clId="{ECF5C365-03A3-4643-A4AA-F58A78EBC913}" dt="2024-06-28T18:37:58.854" v="1078" actId="20577"/>
          <ac:spMkLst>
            <pc:docMk/>
            <pc:sldMk cId="1215825570" sldId="304"/>
            <ac:spMk id="2" creationId="{5F8CEAED-2C40-E872-DCA4-5647C5D13C01}"/>
          </ac:spMkLst>
        </pc:spChg>
      </pc:sldChg>
      <pc:sldChg chg="addSp modSp new mod setBg">
        <pc:chgData name="Larry Richards" userId="64f21600734eb44f" providerId="LiveId" clId="{ECF5C365-03A3-4643-A4AA-F58A78EBC913}" dt="2024-06-28T18:38:54.449" v="1099" actId="6549"/>
        <pc:sldMkLst>
          <pc:docMk/>
          <pc:sldMk cId="3327039842" sldId="305"/>
        </pc:sldMkLst>
        <pc:spChg chg="mod">
          <ac:chgData name="Larry Richards" userId="64f21600734eb44f" providerId="LiveId" clId="{ECF5C365-03A3-4643-A4AA-F58A78EBC913}" dt="2024-06-28T18:38:54.449" v="1099" actId="6549"/>
          <ac:spMkLst>
            <pc:docMk/>
            <pc:sldMk cId="3327039842" sldId="305"/>
            <ac:spMk id="2" creationId="{D16488DF-7DCC-6CD2-2374-930CB771C607}"/>
          </ac:spMkLst>
        </pc:spChg>
        <pc:spChg chg="mod">
          <ac:chgData name="Larry Richards" userId="64f21600734eb44f" providerId="LiveId" clId="{ECF5C365-03A3-4643-A4AA-F58A78EBC913}" dt="2024-05-29T15:41:16.348" v="864" actId="20577"/>
          <ac:spMkLst>
            <pc:docMk/>
            <pc:sldMk cId="3327039842" sldId="305"/>
            <ac:spMk id="3" creationId="{327197D9-8F77-0FC9-578F-2D65BFBF2F21}"/>
          </ac:spMkLst>
        </pc:spChg>
        <pc:spChg chg="add">
          <ac:chgData name="Larry Richards" userId="64f21600734eb44f" providerId="LiveId" clId="{ECF5C365-03A3-4643-A4AA-F58A78EBC913}" dt="2024-05-29T15:31:02.033" v="77" actId="26606"/>
          <ac:spMkLst>
            <pc:docMk/>
            <pc:sldMk cId="3327039842" sldId="305"/>
            <ac:spMk id="8" creationId="{907EF6B7-1338-4443-8C46-6A318D952DFD}"/>
          </ac:spMkLst>
        </pc:spChg>
        <pc:spChg chg="add">
          <ac:chgData name="Larry Richards" userId="64f21600734eb44f" providerId="LiveId" clId="{ECF5C365-03A3-4643-A4AA-F58A78EBC913}" dt="2024-05-29T15:31:02.033" v="77" actId="26606"/>
          <ac:spMkLst>
            <pc:docMk/>
            <pc:sldMk cId="3327039842" sldId="305"/>
            <ac:spMk id="10" creationId="{DAAE4CDD-124C-4DCF-9584-B6033B545DD5}"/>
          </ac:spMkLst>
        </pc:spChg>
        <pc:spChg chg="add">
          <ac:chgData name="Larry Richards" userId="64f21600734eb44f" providerId="LiveId" clId="{ECF5C365-03A3-4643-A4AA-F58A78EBC913}" dt="2024-05-29T15:31:02.033" v="77" actId="26606"/>
          <ac:spMkLst>
            <pc:docMk/>
            <pc:sldMk cId="3327039842" sldId="305"/>
            <ac:spMk id="12" creationId="{081E4A58-353D-44AE-B2FC-2A74E2E400F7}"/>
          </ac:spMkLst>
        </pc:spChg>
      </pc:sldChg>
      <pc:sldChg chg="addSp delSp modSp new mod setBg">
        <pc:chgData name="Larry Richards" userId="64f21600734eb44f" providerId="LiveId" clId="{ECF5C365-03A3-4643-A4AA-F58A78EBC913}" dt="2024-05-29T15:53:39.286" v="1044" actId="20577"/>
        <pc:sldMkLst>
          <pc:docMk/>
          <pc:sldMk cId="574170252" sldId="306"/>
        </pc:sldMkLst>
        <pc:spChg chg="mod">
          <ac:chgData name="Larry Richards" userId="64f21600734eb44f" providerId="LiveId" clId="{ECF5C365-03A3-4643-A4AA-F58A78EBC913}" dt="2024-05-29T15:46:56.217" v="996" actId="20577"/>
          <ac:spMkLst>
            <pc:docMk/>
            <pc:sldMk cId="574170252" sldId="306"/>
            <ac:spMk id="2" creationId="{EABEC1AB-1ACA-747F-A3FC-C4D77C8E2A1F}"/>
          </ac:spMkLst>
        </pc:spChg>
        <pc:spChg chg="add del mod">
          <ac:chgData name="Larry Richards" userId="64f21600734eb44f" providerId="LiveId" clId="{ECF5C365-03A3-4643-A4AA-F58A78EBC913}" dt="2024-05-29T15:46:43.750" v="992" actId="26606"/>
          <ac:spMkLst>
            <pc:docMk/>
            <pc:sldMk cId="574170252" sldId="306"/>
            <ac:spMk id="3" creationId="{540C608F-2A39-8EBE-C963-175755BE196D}"/>
          </ac:spMkLst>
        </pc:spChg>
        <pc:spChg chg="add mod">
          <ac:chgData name="Larry Richards" userId="64f21600734eb44f" providerId="LiveId" clId="{ECF5C365-03A3-4643-A4AA-F58A78EBC913}" dt="2024-05-29T15:53:39.286" v="1044" actId="20577"/>
          <ac:spMkLst>
            <pc:docMk/>
            <pc:sldMk cId="574170252" sldId="306"/>
            <ac:spMk id="7" creationId="{540C608F-2A39-8EBE-C963-175755BE196D}"/>
          </ac:spMkLst>
        </pc:spChg>
        <pc:spChg chg="add">
          <ac:chgData name="Larry Richards" userId="64f21600734eb44f" providerId="LiveId" clId="{ECF5C365-03A3-4643-A4AA-F58A78EBC913}" dt="2024-05-29T15:46:43.750" v="992" actId="26606"/>
          <ac:spMkLst>
            <pc:docMk/>
            <pc:sldMk cId="574170252" sldId="306"/>
            <ac:spMk id="8" creationId="{907EF6B7-1338-4443-8C46-6A318D952DFD}"/>
          </ac:spMkLst>
        </pc:spChg>
        <pc:spChg chg="add">
          <ac:chgData name="Larry Richards" userId="64f21600734eb44f" providerId="LiveId" clId="{ECF5C365-03A3-4643-A4AA-F58A78EBC913}" dt="2024-05-29T15:46:43.750" v="992" actId="26606"/>
          <ac:spMkLst>
            <pc:docMk/>
            <pc:sldMk cId="574170252" sldId="306"/>
            <ac:spMk id="10" creationId="{DAAE4CDD-124C-4DCF-9584-B6033B545DD5}"/>
          </ac:spMkLst>
        </pc:spChg>
        <pc:spChg chg="add">
          <ac:chgData name="Larry Richards" userId="64f21600734eb44f" providerId="LiveId" clId="{ECF5C365-03A3-4643-A4AA-F58A78EBC913}" dt="2024-05-29T15:46:43.750" v="992" actId="26606"/>
          <ac:spMkLst>
            <pc:docMk/>
            <pc:sldMk cId="574170252" sldId="306"/>
            <ac:spMk id="12" creationId="{081E4A58-353D-44AE-B2FC-2A74E2E400F7}"/>
          </ac:spMkLst>
        </pc:spChg>
        <pc:graphicFrameChg chg="add del">
          <ac:chgData name="Larry Richards" userId="64f21600734eb44f" providerId="LiveId" clId="{ECF5C365-03A3-4643-A4AA-F58A78EBC913}" dt="2024-05-29T15:46:43.735" v="991" actId="26606"/>
          <ac:graphicFrameMkLst>
            <pc:docMk/>
            <pc:sldMk cId="574170252" sldId="306"/>
            <ac:graphicFrameMk id="5" creationId="{6A29F08D-7D92-FF41-4083-595168688A46}"/>
          </ac:graphicFrameMkLst>
        </pc:graphicFrameChg>
      </pc:sldChg>
    </pc:docChg>
  </pc:docChgLst>
  <pc:docChgLst>
    <pc:chgData name="Larry Richards" userId="64f21600734eb44f" providerId="LiveId" clId="{3B29909C-7145-477F-851D-EDBE52992115}"/>
    <pc:docChg chg="custSel addSld modSld sldOrd">
      <pc:chgData name="Larry Richards" userId="64f21600734eb44f" providerId="LiveId" clId="{3B29909C-7145-477F-851D-EDBE52992115}" dt="2024-05-27T20:28:01.887" v="2587" actId="255"/>
      <pc:docMkLst>
        <pc:docMk/>
      </pc:docMkLst>
      <pc:sldChg chg="addSp modSp mod modMedia setBg">
        <pc:chgData name="Larry Richards" userId="64f21600734eb44f" providerId="LiveId" clId="{3B29909C-7145-477F-851D-EDBE52992115}" dt="2024-05-27T17:14:48.873" v="117"/>
        <pc:sldMkLst>
          <pc:docMk/>
          <pc:sldMk cId="136189614" sldId="256"/>
        </pc:sldMkLst>
        <pc:spChg chg="mod">
          <ac:chgData name="Larry Richards" userId="64f21600734eb44f" providerId="LiveId" clId="{3B29909C-7145-477F-851D-EDBE52992115}" dt="2024-05-27T17:14:47.995" v="115" actId="26606"/>
          <ac:spMkLst>
            <pc:docMk/>
            <pc:sldMk cId="136189614" sldId="256"/>
            <ac:spMk id="2" creationId="{DF4CAFB5-6094-BA20-2F88-299397D0D9D4}"/>
          </ac:spMkLst>
        </pc:spChg>
        <pc:spChg chg="mod">
          <ac:chgData name="Larry Richards" userId="64f21600734eb44f" providerId="LiveId" clId="{3B29909C-7145-477F-851D-EDBE52992115}" dt="2024-05-27T17:14:47.995" v="115" actId="26606"/>
          <ac:spMkLst>
            <pc:docMk/>
            <pc:sldMk cId="136189614" sldId="256"/>
            <ac:spMk id="3" creationId="{5E256150-EC9E-7A39-B3ED-57E6102CC223}"/>
          </ac:spMkLst>
        </pc:spChg>
        <pc:spChg chg="add">
          <ac:chgData name="Larry Richards" userId="64f21600734eb44f" providerId="LiveId" clId="{3B29909C-7145-477F-851D-EDBE52992115}" dt="2024-05-27T17:14:47.995" v="115" actId="26606"/>
          <ac:spMkLst>
            <pc:docMk/>
            <pc:sldMk cId="136189614" sldId="256"/>
            <ac:spMk id="9" creationId="{C1DD1A8A-57D5-4A81-AD04-532B043C5611}"/>
          </ac:spMkLst>
        </pc:spChg>
        <pc:spChg chg="add">
          <ac:chgData name="Larry Richards" userId="64f21600734eb44f" providerId="LiveId" clId="{3B29909C-7145-477F-851D-EDBE52992115}" dt="2024-05-27T17:14:47.995" v="115" actId="26606"/>
          <ac:spMkLst>
            <pc:docMk/>
            <pc:sldMk cId="136189614" sldId="256"/>
            <ac:spMk id="11" creationId="{007891EC-4501-44ED-A8C8-B11B6DB767AB}"/>
          </ac:spMkLst>
        </pc:spChg>
        <pc:picChg chg="add mod">
          <ac:chgData name="Larry Richards" userId="64f21600734eb44f" providerId="LiveId" clId="{3B29909C-7145-477F-851D-EDBE52992115}" dt="2024-05-27T17:14:48.873" v="117"/>
          <ac:picMkLst>
            <pc:docMk/>
            <pc:sldMk cId="136189614" sldId="256"/>
            <ac:picMk id="5" creationId="{3A5B4577-1B60-1C07-8D28-23C6660B133E}"/>
          </ac:picMkLst>
        </pc:picChg>
      </pc:sldChg>
      <pc:sldChg chg="addSp modSp mod setBg">
        <pc:chgData name="Larry Richards" userId="64f21600734eb44f" providerId="LiveId" clId="{3B29909C-7145-477F-851D-EDBE52992115}" dt="2024-05-27T17:17:25.040" v="231" actId="255"/>
        <pc:sldMkLst>
          <pc:docMk/>
          <pc:sldMk cId="0" sldId="298"/>
        </pc:sldMkLst>
        <pc:spChg chg="mod">
          <ac:chgData name="Larry Richards" userId="64f21600734eb44f" providerId="LiveId" clId="{3B29909C-7145-477F-851D-EDBE52992115}" dt="2024-05-27T17:16:24.189" v="147" actId="6549"/>
          <ac:spMkLst>
            <pc:docMk/>
            <pc:sldMk cId="0" sldId="298"/>
            <ac:spMk id="3" creationId="{EB497B2E-F434-FF5A-21A4-81BE17566B38}"/>
          </ac:spMkLst>
        </pc:spChg>
        <pc:spChg chg="mod">
          <ac:chgData name="Larry Richards" userId="64f21600734eb44f" providerId="LiveId" clId="{3B29909C-7145-477F-851D-EDBE52992115}" dt="2024-05-27T17:17:25.040" v="231" actId="255"/>
          <ac:spMkLst>
            <pc:docMk/>
            <pc:sldMk cId="0" sldId="298"/>
            <ac:spMk id="6146" creationId="{59186835-BBDA-B6AD-B510-0E153EDA6732}"/>
          </ac:spMkLst>
        </pc:spChg>
        <pc:spChg chg="add">
          <ac:chgData name="Larry Richards" userId="64f21600734eb44f" providerId="LiveId" clId="{3B29909C-7145-477F-851D-EDBE52992115}" dt="2024-05-27T17:15:21.211" v="118" actId="26606"/>
          <ac:spMkLst>
            <pc:docMk/>
            <pc:sldMk cId="0" sldId="298"/>
            <ac:spMk id="6151" creationId="{907EF6B7-1338-4443-8C46-6A318D952DFD}"/>
          </ac:spMkLst>
        </pc:spChg>
        <pc:spChg chg="add">
          <ac:chgData name="Larry Richards" userId="64f21600734eb44f" providerId="LiveId" clId="{3B29909C-7145-477F-851D-EDBE52992115}" dt="2024-05-27T17:15:21.211" v="118" actId="26606"/>
          <ac:spMkLst>
            <pc:docMk/>
            <pc:sldMk cId="0" sldId="298"/>
            <ac:spMk id="6153" creationId="{DAAE4CDD-124C-4DCF-9584-B6033B545DD5}"/>
          </ac:spMkLst>
        </pc:spChg>
        <pc:spChg chg="add">
          <ac:chgData name="Larry Richards" userId="64f21600734eb44f" providerId="LiveId" clId="{3B29909C-7145-477F-851D-EDBE52992115}" dt="2024-05-27T17:15:21.211" v="118" actId="26606"/>
          <ac:spMkLst>
            <pc:docMk/>
            <pc:sldMk cId="0" sldId="298"/>
            <ac:spMk id="6155" creationId="{081E4A58-353D-44AE-B2FC-2A74E2E400F7}"/>
          </ac:spMkLst>
        </pc:spChg>
      </pc:sldChg>
      <pc:sldChg chg="addSp modSp mod setBg">
        <pc:chgData name="Larry Richards" userId="64f21600734eb44f" providerId="LiveId" clId="{3B29909C-7145-477F-851D-EDBE52992115}" dt="2024-05-27T18:47:28.003" v="258" actId="255"/>
        <pc:sldMkLst>
          <pc:docMk/>
          <pc:sldMk cId="0" sldId="300"/>
        </pc:sldMkLst>
        <pc:spChg chg="mod">
          <ac:chgData name="Larry Richards" userId="64f21600734eb44f" providerId="LiveId" clId="{3B29909C-7145-477F-851D-EDBE52992115}" dt="2024-05-27T18:47:28.003" v="258" actId="255"/>
          <ac:spMkLst>
            <pc:docMk/>
            <pc:sldMk cId="0" sldId="300"/>
            <ac:spMk id="3" creationId="{A6E4DD53-EC4F-A8AC-F1A8-78493F18E2A9}"/>
          </ac:spMkLst>
        </pc:spChg>
        <pc:spChg chg="mod">
          <ac:chgData name="Larry Richards" userId="64f21600734eb44f" providerId="LiveId" clId="{3B29909C-7145-477F-851D-EDBE52992115}" dt="2024-05-27T17:17:16.271" v="230" actId="255"/>
          <ac:spMkLst>
            <pc:docMk/>
            <pc:sldMk cId="0" sldId="300"/>
            <ac:spMk id="10242" creationId="{69D37267-20C2-2352-29A0-43A1827F7887}"/>
          </ac:spMkLst>
        </pc:spChg>
        <pc:spChg chg="add">
          <ac:chgData name="Larry Richards" userId="64f21600734eb44f" providerId="LiveId" clId="{3B29909C-7145-477F-851D-EDBE52992115}" dt="2024-05-27T17:16:31.767" v="148" actId="26606"/>
          <ac:spMkLst>
            <pc:docMk/>
            <pc:sldMk cId="0" sldId="300"/>
            <ac:spMk id="10247" creationId="{907EF6B7-1338-4443-8C46-6A318D952DFD}"/>
          </ac:spMkLst>
        </pc:spChg>
        <pc:spChg chg="add">
          <ac:chgData name="Larry Richards" userId="64f21600734eb44f" providerId="LiveId" clId="{3B29909C-7145-477F-851D-EDBE52992115}" dt="2024-05-27T17:16:31.767" v="148" actId="26606"/>
          <ac:spMkLst>
            <pc:docMk/>
            <pc:sldMk cId="0" sldId="300"/>
            <ac:spMk id="10249" creationId="{DAAE4CDD-124C-4DCF-9584-B6033B545DD5}"/>
          </ac:spMkLst>
        </pc:spChg>
        <pc:spChg chg="add">
          <ac:chgData name="Larry Richards" userId="64f21600734eb44f" providerId="LiveId" clId="{3B29909C-7145-477F-851D-EDBE52992115}" dt="2024-05-27T17:16:31.767" v="148" actId="26606"/>
          <ac:spMkLst>
            <pc:docMk/>
            <pc:sldMk cId="0" sldId="300"/>
            <ac:spMk id="10251" creationId="{081E4A58-353D-44AE-B2FC-2A74E2E400F7}"/>
          </ac:spMkLst>
        </pc:spChg>
      </pc:sldChg>
      <pc:sldChg chg="addSp modSp mod setBg">
        <pc:chgData name="Larry Richards" userId="64f21600734eb44f" providerId="LiveId" clId="{3B29909C-7145-477F-851D-EDBE52992115}" dt="2024-05-27T19:46:53.865" v="1002" actId="6549"/>
        <pc:sldMkLst>
          <pc:docMk/>
          <pc:sldMk cId="0" sldId="302"/>
        </pc:sldMkLst>
        <pc:spChg chg="mod">
          <ac:chgData name="Larry Richards" userId="64f21600734eb44f" providerId="LiveId" clId="{3B29909C-7145-477F-851D-EDBE52992115}" dt="2024-05-27T19:46:53.865" v="1002" actId="6549"/>
          <ac:spMkLst>
            <pc:docMk/>
            <pc:sldMk cId="0" sldId="302"/>
            <ac:spMk id="3" creationId="{1DBD0377-CD1A-968E-759C-C11EEA9EDEAA}"/>
          </ac:spMkLst>
        </pc:spChg>
        <pc:spChg chg="mod">
          <ac:chgData name="Larry Richards" userId="64f21600734eb44f" providerId="LiveId" clId="{3B29909C-7145-477F-851D-EDBE52992115}" dt="2024-05-27T19:46:46.250" v="1001" actId="20577"/>
          <ac:spMkLst>
            <pc:docMk/>
            <pc:sldMk cId="0" sldId="302"/>
            <ac:spMk id="14338" creationId="{FCAE7D37-401B-FBB8-16E3-F7C69C4FA03C}"/>
          </ac:spMkLst>
        </pc:spChg>
        <pc:spChg chg="add">
          <ac:chgData name="Larry Richards" userId="64f21600734eb44f" providerId="LiveId" clId="{3B29909C-7145-477F-851D-EDBE52992115}" dt="2024-05-27T18:33:05.726" v="232" actId="26606"/>
          <ac:spMkLst>
            <pc:docMk/>
            <pc:sldMk cId="0" sldId="302"/>
            <ac:spMk id="14343" creationId="{907EF6B7-1338-4443-8C46-6A318D952DFD}"/>
          </ac:spMkLst>
        </pc:spChg>
        <pc:spChg chg="add">
          <ac:chgData name="Larry Richards" userId="64f21600734eb44f" providerId="LiveId" clId="{3B29909C-7145-477F-851D-EDBE52992115}" dt="2024-05-27T18:33:05.726" v="232" actId="26606"/>
          <ac:spMkLst>
            <pc:docMk/>
            <pc:sldMk cId="0" sldId="302"/>
            <ac:spMk id="14345" creationId="{DAAE4CDD-124C-4DCF-9584-B6033B545DD5}"/>
          </ac:spMkLst>
        </pc:spChg>
        <pc:spChg chg="add">
          <ac:chgData name="Larry Richards" userId="64f21600734eb44f" providerId="LiveId" clId="{3B29909C-7145-477F-851D-EDBE52992115}" dt="2024-05-27T18:33:05.726" v="232" actId="26606"/>
          <ac:spMkLst>
            <pc:docMk/>
            <pc:sldMk cId="0" sldId="302"/>
            <ac:spMk id="14347" creationId="{081E4A58-353D-44AE-B2FC-2A74E2E400F7}"/>
          </ac:spMkLst>
        </pc:spChg>
      </pc:sldChg>
      <pc:sldChg chg="addSp modSp new mod ord setBg">
        <pc:chgData name="Larry Richards" userId="64f21600734eb44f" providerId="LiveId" clId="{3B29909C-7145-477F-851D-EDBE52992115}" dt="2024-05-27T20:28:01.887" v="2587" actId="255"/>
        <pc:sldMkLst>
          <pc:docMk/>
          <pc:sldMk cId="1016161459" sldId="303"/>
        </pc:sldMkLst>
        <pc:spChg chg="mod">
          <ac:chgData name="Larry Richards" userId="64f21600734eb44f" providerId="LiveId" clId="{3B29909C-7145-477F-851D-EDBE52992115}" dt="2024-05-27T20:27:51.563" v="2585" actId="255"/>
          <ac:spMkLst>
            <pc:docMk/>
            <pc:sldMk cId="1016161459" sldId="303"/>
            <ac:spMk id="2" creationId="{F8850A94-1BD3-E94C-6FAE-10DAEE4F621D}"/>
          </ac:spMkLst>
        </pc:spChg>
        <pc:spChg chg="mod">
          <ac:chgData name="Larry Richards" userId="64f21600734eb44f" providerId="LiveId" clId="{3B29909C-7145-477F-851D-EDBE52992115}" dt="2024-05-27T20:28:01.887" v="2587" actId="255"/>
          <ac:spMkLst>
            <pc:docMk/>
            <pc:sldMk cId="1016161459" sldId="303"/>
            <ac:spMk id="3" creationId="{C17FDDD2-173B-5EC8-32B8-03B9ABAFF5E2}"/>
          </ac:spMkLst>
        </pc:spChg>
        <pc:spChg chg="add">
          <ac:chgData name="Larry Richards" userId="64f21600734eb44f" providerId="LiveId" clId="{3B29909C-7145-477F-851D-EDBE52992115}" dt="2024-05-27T20:27:41.224" v="2583" actId="26606"/>
          <ac:spMkLst>
            <pc:docMk/>
            <pc:sldMk cId="1016161459" sldId="303"/>
            <ac:spMk id="8" creationId="{907EF6B7-1338-4443-8C46-6A318D952DFD}"/>
          </ac:spMkLst>
        </pc:spChg>
        <pc:spChg chg="add">
          <ac:chgData name="Larry Richards" userId="64f21600734eb44f" providerId="LiveId" clId="{3B29909C-7145-477F-851D-EDBE52992115}" dt="2024-05-27T20:27:41.224" v="2583" actId="26606"/>
          <ac:spMkLst>
            <pc:docMk/>
            <pc:sldMk cId="1016161459" sldId="303"/>
            <ac:spMk id="10" creationId="{DAAE4CDD-124C-4DCF-9584-B6033B545DD5}"/>
          </ac:spMkLst>
        </pc:spChg>
        <pc:spChg chg="add">
          <ac:chgData name="Larry Richards" userId="64f21600734eb44f" providerId="LiveId" clId="{3B29909C-7145-477F-851D-EDBE52992115}" dt="2024-05-27T20:27:41.224" v="2583" actId="26606"/>
          <ac:spMkLst>
            <pc:docMk/>
            <pc:sldMk cId="1016161459" sldId="303"/>
            <ac:spMk id="12" creationId="{081E4A58-353D-44AE-B2FC-2A74E2E400F7}"/>
          </ac:spMkLst>
        </pc:spChg>
      </pc:sldChg>
      <pc:sldChg chg="addSp modSp new mod ord setBg">
        <pc:chgData name="Larry Richards" userId="64f21600734eb44f" providerId="LiveId" clId="{3B29909C-7145-477F-851D-EDBE52992115}" dt="2024-05-27T19:46:37.207" v="999" actId="20577"/>
        <pc:sldMkLst>
          <pc:docMk/>
          <pc:sldMk cId="1215825570" sldId="304"/>
        </pc:sldMkLst>
        <pc:spChg chg="mod">
          <ac:chgData name="Larry Richards" userId="64f21600734eb44f" providerId="LiveId" clId="{3B29909C-7145-477F-851D-EDBE52992115}" dt="2024-05-27T19:45:26.693" v="887" actId="255"/>
          <ac:spMkLst>
            <pc:docMk/>
            <pc:sldMk cId="1215825570" sldId="304"/>
            <ac:spMk id="2" creationId="{5F8CEAED-2C40-E872-DCA4-5647C5D13C01}"/>
          </ac:spMkLst>
        </pc:spChg>
        <pc:spChg chg="mod">
          <ac:chgData name="Larry Richards" userId="64f21600734eb44f" providerId="LiveId" clId="{3B29909C-7145-477F-851D-EDBE52992115}" dt="2024-05-27T19:46:37.207" v="999" actId="20577"/>
          <ac:spMkLst>
            <pc:docMk/>
            <pc:sldMk cId="1215825570" sldId="304"/>
            <ac:spMk id="3" creationId="{623138BD-AEBE-A417-C3EA-EF119301D1E1}"/>
          </ac:spMkLst>
        </pc:spChg>
        <pc:spChg chg="add">
          <ac:chgData name="Larry Richards" userId="64f21600734eb44f" providerId="LiveId" clId="{3B29909C-7145-477F-851D-EDBE52992115}" dt="2024-05-27T19:45:14.877" v="885" actId="26606"/>
          <ac:spMkLst>
            <pc:docMk/>
            <pc:sldMk cId="1215825570" sldId="304"/>
            <ac:spMk id="8" creationId="{907EF6B7-1338-4443-8C46-6A318D952DFD}"/>
          </ac:spMkLst>
        </pc:spChg>
        <pc:spChg chg="add">
          <ac:chgData name="Larry Richards" userId="64f21600734eb44f" providerId="LiveId" clId="{3B29909C-7145-477F-851D-EDBE52992115}" dt="2024-05-27T19:45:14.877" v="885" actId="26606"/>
          <ac:spMkLst>
            <pc:docMk/>
            <pc:sldMk cId="1215825570" sldId="304"/>
            <ac:spMk id="10" creationId="{DAAE4CDD-124C-4DCF-9584-B6033B545DD5}"/>
          </ac:spMkLst>
        </pc:spChg>
        <pc:spChg chg="add">
          <ac:chgData name="Larry Richards" userId="64f21600734eb44f" providerId="LiveId" clId="{3B29909C-7145-477F-851D-EDBE52992115}" dt="2024-05-27T19:45:14.877" v="885" actId="26606"/>
          <ac:spMkLst>
            <pc:docMk/>
            <pc:sldMk cId="1215825570" sldId="304"/>
            <ac:spMk id="12" creationId="{081E4A58-353D-44AE-B2FC-2A74E2E400F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F241-BB04-DCAA-AF9A-A6F3D19D9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962691-3ED6-3D9F-A841-566EDF55A2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FB7E63-7087-9B21-AC36-2A5967365CD7}"/>
              </a:ext>
            </a:extLst>
          </p:cNvPr>
          <p:cNvSpPr>
            <a:spLocks noGrp="1"/>
          </p:cNvSpPr>
          <p:nvPr>
            <p:ph type="dt" sz="half" idx="10"/>
          </p:nvPr>
        </p:nvSpPr>
        <p:spPr/>
        <p:txBody>
          <a:bodyPr/>
          <a:lstStyle/>
          <a:p>
            <a:fld id="{FA93B9D5-089D-49FA-8B05-F2CCAA2BBD13}" type="datetimeFigureOut">
              <a:rPr lang="en-US" smtClean="0"/>
              <a:t>6/28/2024</a:t>
            </a:fld>
            <a:endParaRPr lang="en-US"/>
          </a:p>
        </p:txBody>
      </p:sp>
      <p:sp>
        <p:nvSpPr>
          <p:cNvPr id="5" name="Footer Placeholder 4">
            <a:extLst>
              <a:ext uri="{FF2B5EF4-FFF2-40B4-BE49-F238E27FC236}">
                <a16:creationId xmlns:a16="http://schemas.microsoft.com/office/drawing/2014/main" id="{731F1D41-513F-661C-4726-3BEBC1EC15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F85E0-88F6-714C-BD90-C86E6560562A}"/>
              </a:ext>
            </a:extLst>
          </p:cNvPr>
          <p:cNvSpPr>
            <a:spLocks noGrp="1"/>
          </p:cNvSpPr>
          <p:nvPr>
            <p:ph type="sldNum" sz="quarter" idx="12"/>
          </p:nvPr>
        </p:nvSpPr>
        <p:spPr/>
        <p:txBody>
          <a:bodyPr/>
          <a:lstStyle/>
          <a:p>
            <a:fld id="{7E3008F5-DB21-4705-AAD2-139B3434203A}" type="slidenum">
              <a:rPr lang="en-US" smtClean="0"/>
              <a:t>‹#›</a:t>
            </a:fld>
            <a:endParaRPr lang="en-US"/>
          </a:p>
        </p:txBody>
      </p:sp>
    </p:spTree>
    <p:extLst>
      <p:ext uri="{BB962C8B-B14F-4D97-AF65-F5344CB8AC3E}">
        <p14:creationId xmlns:p14="http://schemas.microsoft.com/office/powerpoint/2010/main" val="1924656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4E60-B068-9140-2C88-254A2C69E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4CE649-001A-8FF3-3B4E-76BB9B6A97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FCFF9-A821-4DED-8A8E-B593A19298D3}"/>
              </a:ext>
            </a:extLst>
          </p:cNvPr>
          <p:cNvSpPr>
            <a:spLocks noGrp="1"/>
          </p:cNvSpPr>
          <p:nvPr>
            <p:ph type="dt" sz="half" idx="10"/>
          </p:nvPr>
        </p:nvSpPr>
        <p:spPr/>
        <p:txBody>
          <a:bodyPr/>
          <a:lstStyle/>
          <a:p>
            <a:fld id="{FA93B9D5-089D-49FA-8B05-F2CCAA2BBD13}" type="datetimeFigureOut">
              <a:rPr lang="en-US" smtClean="0"/>
              <a:t>6/28/2024</a:t>
            </a:fld>
            <a:endParaRPr lang="en-US"/>
          </a:p>
        </p:txBody>
      </p:sp>
      <p:sp>
        <p:nvSpPr>
          <p:cNvPr id="5" name="Footer Placeholder 4">
            <a:extLst>
              <a:ext uri="{FF2B5EF4-FFF2-40B4-BE49-F238E27FC236}">
                <a16:creationId xmlns:a16="http://schemas.microsoft.com/office/drawing/2014/main" id="{0DCEFAB4-DD4E-16AA-A8E2-FA455593C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3D999-2007-9671-A5BB-18C3EC665B15}"/>
              </a:ext>
            </a:extLst>
          </p:cNvPr>
          <p:cNvSpPr>
            <a:spLocks noGrp="1"/>
          </p:cNvSpPr>
          <p:nvPr>
            <p:ph type="sldNum" sz="quarter" idx="12"/>
          </p:nvPr>
        </p:nvSpPr>
        <p:spPr/>
        <p:txBody>
          <a:bodyPr/>
          <a:lstStyle/>
          <a:p>
            <a:fld id="{7E3008F5-DB21-4705-AAD2-139B3434203A}" type="slidenum">
              <a:rPr lang="en-US" smtClean="0"/>
              <a:t>‹#›</a:t>
            </a:fld>
            <a:endParaRPr lang="en-US"/>
          </a:p>
        </p:txBody>
      </p:sp>
    </p:spTree>
    <p:extLst>
      <p:ext uri="{BB962C8B-B14F-4D97-AF65-F5344CB8AC3E}">
        <p14:creationId xmlns:p14="http://schemas.microsoft.com/office/powerpoint/2010/main" val="2067301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ED783-8439-4081-254F-F6A40F5F67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8CA764-9A35-324E-D241-4C58EA0DDB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C7073-3BA4-E04B-8F7F-D2E6F906B610}"/>
              </a:ext>
            </a:extLst>
          </p:cNvPr>
          <p:cNvSpPr>
            <a:spLocks noGrp="1"/>
          </p:cNvSpPr>
          <p:nvPr>
            <p:ph type="dt" sz="half" idx="10"/>
          </p:nvPr>
        </p:nvSpPr>
        <p:spPr/>
        <p:txBody>
          <a:bodyPr/>
          <a:lstStyle/>
          <a:p>
            <a:fld id="{FA93B9D5-089D-49FA-8B05-F2CCAA2BBD13}" type="datetimeFigureOut">
              <a:rPr lang="en-US" smtClean="0"/>
              <a:t>6/28/2024</a:t>
            </a:fld>
            <a:endParaRPr lang="en-US"/>
          </a:p>
        </p:txBody>
      </p:sp>
      <p:sp>
        <p:nvSpPr>
          <p:cNvPr id="5" name="Footer Placeholder 4">
            <a:extLst>
              <a:ext uri="{FF2B5EF4-FFF2-40B4-BE49-F238E27FC236}">
                <a16:creationId xmlns:a16="http://schemas.microsoft.com/office/drawing/2014/main" id="{3500B658-41FE-D9FD-57E4-776F31AFB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7B298-588B-EC4B-B277-B635545CD219}"/>
              </a:ext>
            </a:extLst>
          </p:cNvPr>
          <p:cNvSpPr>
            <a:spLocks noGrp="1"/>
          </p:cNvSpPr>
          <p:nvPr>
            <p:ph type="sldNum" sz="quarter" idx="12"/>
          </p:nvPr>
        </p:nvSpPr>
        <p:spPr/>
        <p:txBody>
          <a:bodyPr/>
          <a:lstStyle/>
          <a:p>
            <a:fld id="{7E3008F5-DB21-4705-AAD2-139B3434203A}" type="slidenum">
              <a:rPr lang="en-US" smtClean="0"/>
              <a:t>‹#›</a:t>
            </a:fld>
            <a:endParaRPr lang="en-US"/>
          </a:p>
        </p:txBody>
      </p:sp>
    </p:spTree>
    <p:extLst>
      <p:ext uri="{BB962C8B-B14F-4D97-AF65-F5344CB8AC3E}">
        <p14:creationId xmlns:p14="http://schemas.microsoft.com/office/powerpoint/2010/main" val="412471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1D35-9510-6C4B-3FAA-CAF0D7B2C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CA6479-B4D6-B668-DC40-30D6DA8E00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E65C1-3C90-0D5C-D3A8-93B9912FE00D}"/>
              </a:ext>
            </a:extLst>
          </p:cNvPr>
          <p:cNvSpPr>
            <a:spLocks noGrp="1"/>
          </p:cNvSpPr>
          <p:nvPr>
            <p:ph type="dt" sz="half" idx="10"/>
          </p:nvPr>
        </p:nvSpPr>
        <p:spPr/>
        <p:txBody>
          <a:bodyPr/>
          <a:lstStyle/>
          <a:p>
            <a:fld id="{FA93B9D5-089D-49FA-8B05-F2CCAA2BBD13}" type="datetimeFigureOut">
              <a:rPr lang="en-US" smtClean="0"/>
              <a:t>6/28/2024</a:t>
            </a:fld>
            <a:endParaRPr lang="en-US"/>
          </a:p>
        </p:txBody>
      </p:sp>
      <p:sp>
        <p:nvSpPr>
          <p:cNvPr id="5" name="Footer Placeholder 4">
            <a:extLst>
              <a:ext uri="{FF2B5EF4-FFF2-40B4-BE49-F238E27FC236}">
                <a16:creationId xmlns:a16="http://schemas.microsoft.com/office/drawing/2014/main" id="{3C4CD6FB-B426-9FAA-2F89-86C56B7E9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DD743-FE9B-0C29-85F9-EF261F6C0981}"/>
              </a:ext>
            </a:extLst>
          </p:cNvPr>
          <p:cNvSpPr>
            <a:spLocks noGrp="1"/>
          </p:cNvSpPr>
          <p:nvPr>
            <p:ph type="sldNum" sz="quarter" idx="12"/>
          </p:nvPr>
        </p:nvSpPr>
        <p:spPr/>
        <p:txBody>
          <a:bodyPr/>
          <a:lstStyle/>
          <a:p>
            <a:fld id="{7E3008F5-DB21-4705-AAD2-139B3434203A}" type="slidenum">
              <a:rPr lang="en-US" smtClean="0"/>
              <a:t>‹#›</a:t>
            </a:fld>
            <a:endParaRPr lang="en-US"/>
          </a:p>
        </p:txBody>
      </p:sp>
    </p:spTree>
    <p:extLst>
      <p:ext uri="{BB962C8B-B14F-4D97-AF65-F5344CB8AC3E}">
        <p14:creationId xmlns:p14="http://schemas.microsoft.com/office/powerpoint/2010/main" val="424627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1CE7-BB1F-B436-78C8-4D4B008AA5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C41C8B-FFD0-8901-AD10-C5C5E21A17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3C097C-271F-3E78-ABA7-CD3BA454FE28}"/>
              </a:ext>
            </a:extLst>
          </p:cNvPr>
          <p:cNvSpPr>
            <a:spLocks noGrp="1"/>
          </p:cNvSpPr>
          <p:nvPr>
            <p:ph type="dt" sz="half" idx="10"/>
          </p:nvPr>
        </p:nvSpPr>
        <p:spPr/>
        <p:txBody>
          <a:bodyPr/>
          <a:lstStyle/>
          <a:p>
            <a:fld id="{FA93B9D5-089D-49FA-8B05-F2CCAA2BBD13}" type="datetimeFigureOut">
              <a:rPr lang="en-US" smtClean="0"/>
              <a:t>6/28/2024</a:t>
            </a:fld>
            <a:endParaRPr lang="en-US"/>
          </a:p>
        </p:txBody>
      </p:sp>
      <p:sp>
        <p:nvSpPr>
          <p:cNvPr id="5" name="Footer Placeholder 4">
            <a:extLst>
              <a:ext uri="{FF2B5EF4-FFF2-40B4-BE49-F238E27FC236}">
                <a16:creationId xmlns:a16="http://schemas.microsoft.com/office/drawing/2014/main" id="{5D441757-D1C7-ADBA-5568-A6482F92A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32AD9-B9F1-E534-527D-4F197CB9DE3C}"/>
              </a:ext>
            </a:extLst>
          </p:cNvPr>
          <p:cNvSpPr>
            <a:spLocks noGrp="1"/>
          </p:cNvSpPr>
          <p:nvPr>
            <p:ph type="sldNum" sz="quarter" idx="12"/>
          </p:nvPr>
        </p:nvSpPr>
        <p:spPr/>
        <p:txBody>
          <a:bodyPr/>
          <a:lstStyle/>
          <a:p>
            <a:fld id="{7E3008F5-DB21-4705-AAD2-139B3434203A}" type="slidenum">
              <a:rPr lang="en-US" smtClean="0"/>
              <a:t>‹#›</a:t>
            </a:fld>
            <a:endParaRPr lang="en-US"/>
          </a:p>
        </p:txBody>
      </p:sp>
    </p:spTree>
    <p:extLst>
      <p:ext uri="{BB962C8B-B14F-4D97-AF65-F5344CB8AC3E}">
        <p14:creationId xmlns:p14="http://schemas.microsoft.com/office/powerpoint/2010/main" val="1015263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B6B9-AB8A-CEDE-1615-6E7998902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E7F291-612E-4493-34E6-2BC2958D63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9BFAE8-9390-A0D4-0C89-6F2E1D12D5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DCC5F-D318-9267-92C4-C967BDBBC2E4}"/>
              </a:ext>
            </a:extLst>
          </p:cNvPr>
          <p:cNvSpPr>
            <a:spLocks noGrp="1"/>
          </p:cNvSpPr>
          <p:nvPr>
            <p:ph type="dt" sz="half" idx="10"/>
          </p:nvPr>
        </p:nvSpPr>
        <p:spPr/>
        <p:txBody>
          <a:bodyPr/>
          <a:lstStyle/>
          <a:p>
            <a:fld id="{FA93B9D5-089D-49FA-8B05-F2CCAA2BBD13}" type="datetimeFigureOut">
              <a:rPr lang="en-US" smtClean="0"/>
              <a:t>6/28/2024</a:t>
            </a:fld>
            <a:endParaRPr lang="en-US"/>
          </a:p>
        </p:txBody>
      </p:sp>
      <p:sp>
        <p:nvSpPr>
          <p:cNvPr id="6" name="Footer Placeholder 5">
            <a:extLst>
              <a:ext uri="{FF2B5EF4-FFF2-40B4-BE49-F238E27FC236}">
                <a16:creationId xmlns:a16="http://schemas.microsoft.com/office/drawing/2014/main" id="{862BB85C-7E10-82F0-8C64-CBBD75A8B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A7238F-19DC-74D7-E6E6-D44D5A5CF755}"/>
              </a:ext>
            </a:extLst>
          </p:cNvPr>
          <p:cNvSpPr>
            <a:spLocks noGrp="1"/>
          </p:cNvSpPr>
          <p:nvPr>
            <p:ph type="sldNum" sz="quarter" idx="12"/>
          </p:nvPr>
        </p:nvSpPr>
        <p:spPr/>
        <p:txBody>
          <a:bodyPr/>
          <a:lstStyle/>
          <a:p>
            <a:fld id="{7E3008F5-DB21-4705-AAD2-139B3434203A}" type="slidenum">
              <a:rPr lang="en-US" smtClean="0"/>
              <a:t>‹#›</a:t>
            </a:fld>
            <a:endParaRPr lang="en-US"/>
          </a:p>
        </p:txBody>
      </p:sp>
    </p:spTree>
    <p:extLst>
      <p:ext uri="{BB962C8B-B14F-4D97-AF65-F5344CB8AC3E}">
        <p14:creationId xmlns:p14="http://schemas.microsoft.com/office/powerpoint/2010/main" val="399542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34A3D-8B73-D37C-2FC2-F103C7E5A6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DB8358-101B-419B-C0B7-2861F2A242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2F9FA4-3277-04C1-4AEC-C2F59FF275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842A9C-15D9-2029-FA93-B4527535B2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229771-9EF6-1BAB-6EBC-066A9163F4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0AE4E7-4F17-C401-A912-472967977428}"/>
              </a:ext>
            </a:extLst>
          </p:cNvPr>
          <p:cNvSpPr>
            <a:spLocks noGrp="1"/>
          </p:cNvSpPr>
          <p:nvPr>
            <p:ph type="dt" sz="half" idx="10"/>
          </p:nvPr>
        </p:nvSpPr>
        <p:spPr/>
        <p:txBody>
          <a:bodyPr/>
          <a:lstStyle/>
          <a:p>
            <a:fld id="{FA93B9D5-089D-49FA-8B05-F2CCAA2BBD13}" type="datetimeFigureOut">
              <a:rPr lang="en-US" smtClean="0"/>
              <a:t>6/28/2024</a:t>
            </a:fld>
            <a:endParaRPr lang="en-US"/>
          </a:p>
        </p:txBody>
      </p:sp>
      <p:sp>
        <p:nvSpPr>
          <p:cNvPr id="8" name="Footer Placeholder 7">
            <a:extLst>
              <a:ext uri="{FF2B5EF4-FFF2-40B4-BE49-F238E27FC236}">
                <a16:creationId xmlns:a16="http://schemas.microsoft.com/office/drawing/2014/main" id="{7D87EBB2-21F0-3E1D-336B-FDACC286B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3E00C6-905E-919A-45A6-16E5A800F893}"/>
              </a:ext>
            </a:extLst>
          </p:cNvPr>
          <p:cNvSpPr>
            <a:spLocks noGrp="1"/>
          </p:cNvSpPr>
          <p:nvPr>
            <p:ph type="sldNum" sz="quarter" idx="12"/>
          </p:nvPr>
        </p:nvSpPr>
        <p:spPr/>
        <p:txBody>
          <a:bodyPr/>
          <a:lstStyle/>
          <a:p>
            <a:fld id="{7E3008F5-DB21-4705-AAD2-139B3434203A}" type="slidenum">
              <a:rPr lang="en-US" smtClean="0"/>
              <a:t>‹#›</a:t>
            </a:fld>
            <a:endParaRPr lang="en-US"/>
          </a:p>
        </p:txBody>
      </p:sp>
    </p:spTree>
    <p:extLst>
      <p:ext uri="{BB962C8B-B14F-4D97-AF65-F5344CB8AC3E}">
        <p14:creationId xmlns:p14="http://schemas.microsoft.com/office/powerpoint/2010/main" val="69250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26680-3D74-3798-C68B-33F9B21FBE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CC69D6-DED7-63B1-B423-690A85927E44}"/>
              </a:ext>
            </a:extLst>
          </p:cNvPr>
          <p:cNvSpPr>
            <a:spLocks noGrp="1"/>
          </p:cNvSpPr>
          <p:nvPr>
            <p:ph type="dt" sz="half" idx="10"/>
          </p:nvPr>
        </p:nvSpPr>
        <p:spPr/>
        <p:txBody>
          <a:bodyPr/>
          <a:lstStyle/>
          <a:p>
            <a:fld id="{FA93B9D5-089D-49FA-8B05-F2CCAA2BBD13}" type="datetimeFigureOut">
              <a:rPr lang="en-US" smtClean="0"/>
              <a:t>6/28/2024</a:t>
            </a:fld>
            <a:endParaRPr lang="en-US"/>
          </a:p>
        </p:txBody>
      </p:sp>
      <p:sp>
        <p:nvSpPr>
          <p:cNvPr id="4" name="Footer Placeholder 3">
            <a:extLst>
              <a:ext uri="{FF2B5EF4-FFF2-40B4-BE49-F238E27FC236}">
                <a16:creationId xmlns:a16="http://schemas.microsoft.com/office/drawing/2014/main" id="{33815107-8A98-A0BE-30F0-4677D7C7DC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EDECFE-0581-20E0-9A3B-4176EFAF43A2}"/>
              </a:ext>
            </a:extLst>
          </p:cNvPr>
          <p:cNvSpPr>
            <a:spLocks noGrp="1"/>
          </p:cNvSpPr>
          <p:nvPr>
            <p:ph type="sldNum" sz="quarter" idx="12"/>
          </p:nvPr>
        </p:nvSpPr>
        <p:spPr/>
        <p:txBody>
          <a:bodyPr/>
          <a:lstStyle/>
          <a:p>
            <a:fld id="{7E3008F5-DB21-4705-AAD2-139B3434203A}" type="slidenum">
              <a:rPr lang="en-US" smtClean="0"/>
              <a:t>‹#›</a:t>
            </a:fld>
            <a:endParaRPr lang="en-US"/>
          </a:p>
        </p:txBody>
      </p:sp>
    </p:spTree>
    <p:extLst>
      <p:ext uri="{BB962C8B-B14F-4D97-AF65-F5344CB8AC3E}">
        <p14:creationId xmlns:p14="http://schemas.microsoft.com/office/powerpoint/2010/main" val="1209159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D8FCC9-C54C-69F2-F367-7A600CF7485F}"/>
              </a:ext>
            </a:extLst>
          </p:cNvPr>
          <p:cNvSpPr>
            <a:spLocks noGrp="1"/>
          </p:cNvSpPr>
          <p:nvPr>
            <p:ph type="dt" sz="half" idx="10"/>
          </p:nvPr>
        </p:nvSpPr>
        <p:spPr/>
        <p:txBody>
          <a:bodyPr/>
          <a:lstStyle/>
          <a:p>
            <a:fld id="{FA93B9D5-089D-49FA-8B05-F2CCAA2BBD13}" type="datetimeFigureOut">
              <a:rPr lang="en-US" smtClean="0"/>
              <a:t>6/28/2024</a:t>
            </a:fld>
            <a:endParaRPr lang="en-US"/>
          </a:p>
        </p:txBody>
      </p:sp>
      <p:sp>
        <p:nvSpPr>
          <p:cNvPr id="3" name="Footer Placeholder 2">
            <a:extLst>
              <a:ext uri="{FF2B5EF4-FFF2-40B4-BE49-F238E27FC236}">
                <a16:creationId xmlns:a16="http://schemas.microsoft.com/office/drawing/2014/main" id="{744ECACA-EF11-22A0-5BD7-003FBDBB73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5BD77F-3DEE-4525-C993-1CFFBECE1CCE}"/>
              </a:ext>
            </a:extLst>
          </p:cNvPr>
          <p:cNvSpPr>
            <a:spLocks noGrp="1"/>
          </p:cNvSpPr>
          <p:nvPr>
            <p:ph type="sldNum" sz="quarter" idx="12"/>
          </p:nvPr>
        </p:nvSpPr>
        <p:spPr/>
        <p:txBody>
          <a:bodyPr/>
          <a:lstStyle/>
          <a:p>
            <a:fld id="{7E3008F5-DB21-4705-AAD2-139B3434203A}" type="slidenum">
              <a:rPr lang="en-US" smtClean="0"/>
              <a:t>‹#›</a:t>
            </a:fld>
            <a:endParaRPr lang="en-US"/>
          </a:p>
        </p:txBody>
      </p:sp>
    </p:spTree>
    <p:extLst>
      <p:ext uri="{BB962C8B-B14F-4D97-AF65-F5344CB8AC3E}">
        <p14:creationId xmlns:p14="http://schemas.microsoft.com/office/powerpoint/2010/main" val="3843342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D532C-579C-C62B-0194-88230B191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401F73-A99B-B5F7-FA94-017CF48C60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4E4F9B-4017-C5A1-3943-808EBF46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8B426-FC22-C0E2-7FC0-0CA43D133CBC}"/>
              </a:ext>
            </a:extLst>
          </p:cNvPr>
          <p:cNvSpPr>
            <a:spLocks noGrp="1"/>
          </p:cNvSpPr>
          <p:nvPr>
            <p:ph type="dt" sz="half" idx="10"/>
          </p:nvPr>
        </p:nvSpPr>
        <p:spPr/>
        <p:txBody>
          <a:bodyPr/>
          <a:lstStyle/>
          <a:p>
            <a:fld id="{FA93B9D5-089D-49FA-8B05-F2CCAA2BBD13}" type="datetimeFigureOut">
              <a:rPr lang="en-US" smtClean="0"/>
              <a:t>6/28/2024</a:t>
            </a:fld>
            <a:endParaRPr lang="en-US"/>
          </a:p>
        </p:txBody>
      </p:sp>
      <p:sp>
        <p:nvSpPr>
          <p:cNvPr id="6" name="Footer Placeholder 5">
            <a:extLst>
              <a:ext uri="{FF2B5EF4-FFF2-40B4-BE49-F238E27FC236}">
                <a16:creationId xmlns:a16="http://schemas.microsoft.com/office/drawing/2014/main" id="{1A6FEB36-BFA2-3A92-A4BD-2A53A7C03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B7017-A6F1-6F6C-A46B-62E0E5AE7DDA}"/>
              </a:ext>
            </a:extLst>
          </p:cNvPr>
          <p:cNvSpPr>
            <a:spLocks noGrp="1"/>
          </p:cNvSpPr>
          <p:nvPr>
            <p:ph type="sldNum" sz="quarter" idx="12"/>
          </p:nvPr>
        </p:nvSpPr>
        <p:spPr/>
        <p:txBody>
          <a:bodyPr/>
          <a:lstStyle/>
          <a:p>
            <a:fld id="{7E3008F5-DB21-4705-AAD2-139B3434203A}" type="slidenum">
              <a:rPr lang="en-US" smtClean="0"/>
              <a:t>‹#›</a:t>
            </a:fld>
            <a:endParaRPr lang="en-US"/>
          </a:p>
        </p:txBody>
      </p:sp>
    </p:spTree>
    <p:extLst>
      <p:ext uri="{BB962C8B-B14F-4D97-AF65-F5344CB8AC3E}">
        <p14:creationId xmlns:p14="http://schemas.microsoft.com/office/powerpoint/2010/main" val="2610339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FB2A-65A0-1334-84A3-3909EE30C4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78DEBC-AA4B-BFCF-D8E1-88F78EA9D3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BA643F-2F5E-EB03-D711-419B91308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2AF73F-501B-AC7D-CF67-91F881A44642}"/>
              </a:ext>
            </a:extLst>
          </p:cNvPr>
          <p:cNvSpPr>
            <a:spLocks noGrp="1"/>
          </p:cNvSpPr>
          <p:nvPr>
            <p:ph type="dt" sz="half" idx="10"/>
          </p:nvPr>
        </p:nvSpPr>
        <p:spPr/>
        <p:txBody>
          <a:bodyPr/>
          <a:lstStyle/>
          <a:p>
            <a:fld id="{FA93B9D5-089D-49FA-8B05-F2CCAA2BBD13}" type="datetimeFigureOut">
              <a:rPr lang="en-US" smtClean="0"/>
              <a:t>6/28/2024</a:t>
            </a:fld>
            <a:endParaRPr lang="en-US"/>
          </a:p>
        </p:txBody>
      </p:sp>
      <p:sp>
        <p:nvSpPr>
          <p:cNvPr id="6" name="Footer Placeholder 5">
            <a:extLst>
              <a:ext uri="{FF2B5EF4-FFF2-40B4-BE49-F238E27FC236}">
                <a16:creationId xmlns:a16="http://schemas.microsoft.com/office/drawing/2014/main" id="{85BC76FF-F098-EBAE-A583-5B71A68B0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A1F9EC-7CD7-2CB1-1FFB-FF748036121C}"/>
              </a:ext>
            </a:extLst>
          </p:cNvPr>
          <p:cNvSpPr>
            <a:spLocks noGrp="1"/>
          </p:cNvSpPr>
          <p:nvPr>
            <p:ph type="sldNum" sz="quarter" idx="12"/>
          </p:nvPr>
        </p:nvSpPr>
        <p:spPr/>
        <p:txBody>
          <a:bodyPr/>
          <a:lstStyle/>
          <a:p>
            <a:fld id="{7E3008F5-DB21-4705-AAD2-139B3434203A}" type="slidenum">
              <a:rPr lang="en-US" smtClean="0"/>
              <a:t>‹#›</a:t>
            </a:fld>
            <a:endParaRPr lang="en-US"/>
          </a:p>
        </p:txBody>
      </p:sp>
    </p:spTree>
    <p:extLst>
      <p:ext uri="{BB962C8B-B14F-4D97-AF65-F5344CB8AC3E}">
        <p14:creationId xmlns:p14="http://schemas.microsoft.com/office/powerpoint/2010/main" val="342563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7712E1-F314-00B7-A139-FE1D51D7CE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035E66-0B71-5678-6D56-1CCBFD46F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A924F-6AD0-5C78-2595-4614283312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93B9D5-089D-49FA-8B05-F2CCAA2BBD13}" type="datetimeFigureOut">
              <a:rPr lang="en-US" smtClean="0"/>
              <a:t>6/28/2024</a:t>
            </a:fld>
            <a:endParaRPr lang="en-US"/>
          </a:p>
        </p:txBody>
      </p:sp>
      <p:sp>
        <p:nvSpPr>
          <p:cNvPr id="5" name="Footer Placeholder 4">
            <a:extLst>
              <a:ext uri="{FF2B5EF4-FFF2-40B4-BE49-F238E27FC236}">
                <a16:creationId xmlns:a16="http://schemas.microsoft.com/office/drawing/2014/main" id="{B9C54ABC-977A-5661-762A-35E46E161A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A23C12-B45E-F62B-3FD2-9C0C27425F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3008F5-DB21-4705-AAD2-139B3434203A}" type="slidenum">
              <a:rPr lang="en-US" smtClean="0"/>
              <a:t>‹#›</a:t>
            </a:fld>
            <a:endParaRPr lang="en-US"/>
          </a:p>
        </p:txBody>
      </p:sp>
    </p:spTree>
    <p:extLst>
      <p:ext uri="{BB962C8B-B14F-4D97-AF65-F5344CB8AC3E}">
        <p14:creationId xmlns:p14="http://schemas.microsoft.com/office/powerpoint/2010/main" val="1557482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Downtown City Sky View">
            <a:extLst>
              <a:ext uri="{FF2B5EF4-FFF2-40B4-BE49-F238E27FC236}">
                <a16:creationId xmlns:a16="http://schemas.microsoft.com/office/drawing/2014/main" id="{3A5B4577-1B60-1C07-8D28-23C6660B133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4CAFB5-6094-BA20-2F88-299397D0D9D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rPr>
              <a:t>Stuck Companies </a:t>
            </a:r>
          </a:p>
        </p:txBody>
      </p:sp>
      <p:sp>
        <p:nvSpPr>
          <p:cNvPr id="3" name="Subtitle 2">
            <a:extLst>
              <a:ext uri="{FF2B5EF4-FFF2-40B4-BE49-F238E27FC236}">
                <a16:creationId xmlns:a16="http://schemas.microsoft.com/office/drawing/2014/main" id="{5E256150-EC9E-7A39-B3ED-57E6102CC22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pPr>
              <a:spcBef>
                <a:spcPts val="0"/>
              </a:spcBef>
              <a:spcAft>
                <a:spcPts val="600"/>
              </a:spcAft>
            </a:pPr>
            <a:r>
              <a:rPr lang="en-US" sz="1700" b="1">
                <a:solidFill>
                  <a:srgbClr val="FFFFFF"/>
                </a:solidFill>
              </a:rPr>
              <a:t>BEX Services</a:t>
            </a:r>
          </a:p>
          <a:p>
            <a:pPr>
              <a:spcBef>
                <a:spcPts val="0"/>
              </a:spcBef>
              <a:spcAft>
                <a:spcPts val="600"/>
              </a:spcAft>
            </a:pPr>
            <a:r>
              <a:rPr lang="en-US" sz="1700" b="1">
                <a:solidFill>
                  <a:srgbClr val="FFFFFF"/>
                </a:solidFill>
              </a:rPr>
              <a:t>Website Description</a:t>
            </a:r>
          </a:p>
          <a:p>
            <a:pPr>
              <a:spcBef>
                <a:spcPts val="0"/>
              </a:spcBef>
              <a:spcAft>
                <a:spcPts val="600"/>
              </a:spcAft>
            </a:pPr>
            <a:r>
              <a:rPr lang="en-US" sz="1700" b="1">
                <a:solidFill>
                  <a:srgbClr val="FFFFFF"/>
                </a:solidFill>
              </a:rPr>
              <a:t>By Larry Richards</a:t>
            </a:r>
          </a:p>
          <a:p>
            <a:pPr>
              <a:spcBef>
                <a:spcPts val="0"/>
              </a:spcBef>
              <a:spcAft>
                <a:spcPts val="600"/>
              </a:spcAft>
            </a:pPr>
            <a:r>
              <a:rPr lang="en-US" sz="1700" b="1">
                <a:solidFill>
                  <a:srgbClr val="FFFFFF"/>
                </a:solidFill>
              </a:rPr>
              <a:t>May 28, 2024</a:t>
            </a:r>
          </a:p>
        </p:txBody>
      </p:sp>
    </p:spTree>
    <p:extLst>
      <p:ext uri="{BB962C8B-B14F-4D97-AF65-F5344CB8AC3E}">
        <p14:creationId xmlns:p14="http://schemas.microsoft.com/office/powerpoint/2010/main" val="13618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Freeform: Shape 615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itle 1">
            <a:extLst>
              <a:ext uri="{FF2B5EF4-FFF2-40B4-BE49-F238E27FC236}">
                <a16:creationId xmlns:a16="http://schemas.microsoft.com/office/drawing/2014/main" id="{59186835-BBDA-B6AD-B510-0E153EDA6732}"/>
              </a:ext>
            </a:extLst>
          </p:cNvPr>
          <p:cNvSpPr>
            <a:spLocks noGrp="1" noChangeArrowheads="1"/>
          </p:cNvSpPr>
          <p:nvPr>
            <p:ph type="title"/>
          </p:nvPr>
        </p:nvSpPr>
        <p:spPr>
          <a:xfrm>
            <a:off x="686834" y="1153572"/>
            <a:ext cx="3200400" cy="4461163"/>
          </a:xfrm>
        </p:spPr>
        <p:txBody>
          <a:bodyPr>
            <a:normAutofit/>
          </a:bodyPr>
          <a:lstStyle/>
          <a:p>
            <a:r>
              <a:rPr lang="en-US" altLang="en-US" sz="1600" b="1" dirty="0">
                <a:solidFill>
                  <a:srgbClr val="FFFFFF"/>
                </a:solidFill>
                <a:latin typeface="Aptos" panose="020B0004020202020204" pitchFamily="34" charset="0"/>
                <a:cs typeface="Calibri" panose="020F0502020204030204" pitchFamily="34" charset="0"/>
              </a:rPr>
              <a:t>1. Is Your Company Stuck?</a:t>
            </a:r>
          </a:p>
        </p:txBody>
      </p:sp>
      <p:sp>
        <p:nvSpPr>
          <p:cNvPr id="6155" name="Arc 615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B497B2E-F434-FF5A-21A4-81BE17566B38}"/>
              </a:ext>
            </a:extLst>
          </p:cNvPr>
          <p:cNvSpPr>
            <a:spLocks noGrp="1"/>
          </p:cNvSpPr>
          <p:nvPr>
            <p:ph idx="1"/>
          </p:nvPr>
        </p:nvSpPr>
        <p:spPr>
          <a:xfrm>
            <a:off x="4447308" y="591344"/>
            <a:ext cx="6906491" cy="5585619"/>
          </a:xfrm>
        </p:spPr>
        <p:txBody>
          <a:bodyPr anchor="ctr">
            <a:normAutofit/>
          </a:bodyPr>
          <a:lstStyle/>
          <a:p>
            <a:pPr marL="0" indent="0">
              <a:spcBef>
                <a:spcPts val="0"/>
              </a:spcBef>
              <a:spcAft>
                <a:spcPts val="600"/>
              </a:spcAft>
              <a:buNone/>
              <a:defRPr/>
            </a:pPr>
            <a:r>
              <a:rPr lang="en-US" sz="1300" b="1" dirty="0">
                <a:latin typeface="Calibri" panose="020F0502020204030204" pitchFamily="34" charset="0"/>
                <a:cs typeface="Calibri" panose="020F0502020204030204" pitchFamily="34" charset="0"/>
              </a:rPr>
              <a:t>Companies get “stuck” for several reasons, including, but not limited to, because they cannot:</a:t>
            </a:r>
          </a:p>
          <a:p>
            <a:pPr marL="0" indent="0">
              <a:spcBef>
                <a:spcPts val="0"/>
              </a:spcBef>
              <a:spcAft>
                <a:spcPts val="600"/>
              </a:spcAft>
              <a:buNone/>
              <a:defRPr/>
            </a:pPr>
            <a:endParaRPr lang="en-US" sz="1300" b="1" dirty="0">
              <a:latin typeface="Calibri" panose="020F0502020204030204" pitchFamily="34" charset="0"/>
              <a:cs typeface="Calibri" panose="020F0502020204030204" pitchFamily="34" charset="0"/>
            </a:endParaRPr>
          </a:p>
          <a:p>
            <a:pPr>
              <a:spcBef>
                <a:spcPts val="0"/>
              </a:spcBef>
              <a:spcAft>
                <a:spcPts val="600"/>
              </a:spcAft>
              <a:defRPr/>
            </a:pPr>
            <a:r>
              <a:rPr lang="en-US" sz="1300" b="1" dirty="0">
                <a:latin typeface="Calibri" panose="020F0502020204030204" pitchFamily="34" charset="0"/>
                <a:cs typeface="Calibri" panose="020F0502020204030204" pitchFamily="34" charset="0"/>
              </a:rPr>
              <a:t>Attract new customers—find new business development opportunities that generate new revenue, increase profits, improve productivity, and increase equity value</a:t>
            </a:r>
          </a:p>
          <a:p>
            <a:pPr>
              <a:spcBef>
                <a:spcPts val="0"/>
              </a:spcBef>
              <a:spcAft>
                <a:spcPts val="600"/>
              </a:spcAft>
              <a:defRPr/>
            </a:pPr>
            <a:r>
              <a:rPr lang="en-US" sz="1300" b="1" dirty="0">
                <a:latin typeface="Calibri" panose="020F0502020204030204" pitchFamily="34" charset="0"/>
                <a:cs typeface="Calibri" panose="020F0502020204030204" pitchFamily="34" charset="0"/>
              </a:rPr>
              <a:t>Stop losing market share (stop the bleeding)</a:t>
            </a:r>
          </a:p>
          <a:p>
            <a:pPr>
              <a:spcBef>
                <a:spcPts val="0"/>
              </a:spcBef>
              <a:spcAft>
                <a:spcPts val="600"/>
              </a:spcAft>
              <a:defRPr/>
            </a:pPr>
            <a:r>
              <a:rPr lang="en-US" sz="1300" b="1" dirty="0">
                <a:latin typeface="Calibri" panose="020F0502020204030204" pitchFamily="34" charset="0"/>
                <a:cs typeface="Calibri" panose="020F0502020204030204" pitchFamily="34" charset="0"/>
              </a:rPr>
              <a:t>Develop new products and services that attract a growing, profitable customer base</a:t>
            </a:r>
          </a:p>
          <a:p>
            <a:pPr>
              <a:spcBef>
                <a:spcPts val="0"/>
              </a:spcBef>
              <a:spcAft>
                <a:spcPts val="600"/>
              </a:spcAft>
              <a:defRPr/>
            </a:pPr>
            <a:r>
              <a:rPr lang="en-US" sz="1300" b="1" dirty="0">
                <a:latin typeface="Calibri" panose="020F0502020204030204" pitchFamily="34" charset="0"/>
                <a:cs typeface="Calibri" panose="020F0502020204030204" pitchFamily="34" charset="0"/>
              </a:rPr>
              <a:t>Expand geographically—develop the confidence to expand geographically </a:t>
            </a:r>
          </a:p>
          <a:p>
            <a:pPr>
              <a:spcBef>
                <a:spcPts val="0"/>
              </a:spcBef>
              <a:spcAft>
                <a:spcPts val="600"/>
              </a:spcAft>
              <a:defRPr/>
            </a:pPr>
            <a:r>
              <a:rPr lang="en-US" sz="1300" b="1" dirty="0">
                <a:latin typeface="Calibri" panose="020F0502020204030204" pitchFamily="34" charset="0"/>
                <a:cs typeface="Calibri" panose="020F0502020204030204" pitchFamily="34" charset="0"/>
              </a:rPr>
              <a:t>Attract capital</a:t>
            </a:r>
          </a:p>
          <a:p>
            <a:pPr>
              <a:spcBef>
                <a:spcPts val="0"/>
              </a:spcBef>
              <a:spcAft>
                <a:spcPts val="600"/>
              </a:spcAft>
              <a:defRPr/>
            </a:pPr>
            <a:r>
              <a:rPr lang="en-US" sz="1300" b="1" dirty="0">
                <a:latin typeface="Calibri" panose="020F0502020204030204" pitchFamily="34" charset="0"/>
                <a:cs typeface="Calibri" panose="020F0502020204030204" pitchFamily="34" charset="0"/>
              </a:rPr>
              <a:t>Convince sources of capital to accept their valuation</a:t>
            </a:r>
          </a:p>
          <a:p>
            <a:pPr>
              <a:spcBef>
                <a:spcPts val="0"/>
              </a:spcBef>
              <a:spcAft>
                <a:spcPts val="600"/>
              </a:spcAft>
              <a:defRPr/>
            </a:pPr>
            <a:r>
              <a:rPr lang="en-US" sz="1300" b="1" dirty="0">
                <a:latin typeface="Calibri" panose="020F0502020204030204" pitchFamily="34" charset="0"/>
                <a:cs typeface="Calibri" panose="020F0502020204030204" pitchFamily="34" charset="0"/>
              </a:rPr>
              <a:t>Complete a successful digital transformation (see the definition of success in Slide 5)</a:t>
            </a:r>
          </a:p>
          <a:p>
            <a:pPr>
              <a:spcBef>
                <a:spcPts val="0"/>
              </a:spcBef>
              <a:spcAft>
                <a:spcPts val="600"/>
              </a:spcAft>
              <a:defRPr/>
            </a:pPr>
            <a:r>
              <a:rPr lang="en-US" sz="1300" b="1" dirty="0">
                <a:latin typeface="Calibri" panose="020F0502020204030204" pitchFamily="34" charset="0"/>
                <a:cs typeface="Calibri" panose="020F0502020204030204" pitchFamily="34" charset="0"/>
              </a:rPr>
              <a:t>Implement emerging technologies to metric-centric advantage (see Slide 6)</a:t>
            </a:r>
          </a:p>
          <a:p>
            <a:pPr>
              <a:spcBef>
                <a:spcPts val="0"/>
              </a:spcBef>
              <a:spcAft>
                <a:spcPts val="600"/>
              </a:spcAft>
              <a:defRPr/>
            </a:pPr>
            <a:r>
              <a:rPr lang="en-US" sz="1300" b="1" dirty="0">
                <a:latin typeface="Calibri" panose="020F0502020204030204" pitchFamily="34" charset="0"/>
                <a:cs typeface="Calibri" panose="020F0502020204030204" pitchFamily="34" charset="0"/>
              </a:rPr>
              <a:t>Attract talented workers (to support growth opportunities)</a:t>
            </a:r>
          </a:p>
          <a:p>
            <a:pPr>
              <a:spcBef>
                <a:spcPts val="0"/>
              </a:spcBef>
              <a:spcAft>
                <a:spcPts val="600"/>
              </a:spcAft>
              <a:defRPr/>
            </a:pPr>
            <a:r>
              <a:rPr lang="en-US" sz="1300" b="1" dirty="0">
                <a:latin typeface="Calibri" panose="020F0502020204030204" pitchFamily="34" charset="0"/>
                <a:cs typeface="Calibri" panose="020F0502020204030204" pitchFamily="34" charset="0"/>
              </a:rPr>
              <a:t>Compete with disruptive start-ups</a:t>
            </a:r>
          </a:p>
          <a:p>
            <a:pPr>
              <a:spcBef>
                <a:spcPts val="0"/>
              </a:spcBef>
              <a:spcAft>
                <a:spcPts val="600"/>
              </a:spcAft>
              <a:defRPr/>
            </a:pPr>
            <a:r>
              <a:rPr lang="en-US" sz="1300" b="1" dirty="0">
                <a:latin typeface="Calibri" panose="020F0502020204030204" pitchFamily="34" charset="0"/>
                <a:cs typeface="Calibri" panose="020F0502020204030204" pitchFamily="34" charset="0"/>
              </a:rPr>
              <a:t>Control expenses (increase productivity)</a:t>
            </a:r>
          </a:p>
          <a:p>
            <a:pPr>
              <a:spcBef>
                <a:spcPts val="0"/>
              </a:spcBef>
              <a:spcAft>
                <a:spcPts val="600"/>
              </a:spcAft>
              <a:defRPr/>
            </a:pPr>
            <a:r>
              <a:rPr lang="en-US" sz="1300" b="1" dirty="0">
                <a:latin typeface="Calibri" panose="020F0502020204030204" pitchFamily="34" charset="0"/>
                <a:cs typeface="Calibri" panose="020F0502020204030204" pitchFamily="34" charset="0"/>
              </a:rPr>
              <a:t>Solve entrenched socioeconomic problems</a:t>
            </a:r>
          </a:p>
          <a:p>
            <a:pPr>
              <a:spcBef>
                <a:spcPts val="0"/>
              </a:spcBef>
              <a:spcAft>
                <a:spcPts val="600"/>
              </a:spcAft>
              <a:defRPr/>
            </a:pPr>
            <a:r>
              <a:rPr lang="en-US" sz="1300" b="1" dirty="0">
                <a:latin typeface="Calibri" panose="020F0502020204030204" pitchFamily="34" charset="0"/>
                <a:cs typeface="Calibri" panose="020F0502020204030204" pitchFamily="34" charset="0"/>
              </a:rPr>
              <a:t>Communicate effectively with customers and other stakeholders—retain and expand the confidence and loyalty of customers and other stakeholders </a:t>
            </a:r>
          </a:p>
          <a:p>
            <a:pPr>
              <a:spcBef>
                <a:spcPts val="0"/>
              </a:spcBef>
              <a:spcAft>
                <a:spcPts val="600"/>
              </a:spcAft>
              <a:defRPr/>
            </a:pPr>
            <a:r>
              <a:rPr lang="en-US" sz="1300" b="1" dirty="0">
                <a:latin typeface="Calibri" panose="020F0502020204030204" pitchFamily="34" charset="0"/>
                <a:cs typeface="Calibri" panose="020F0502020204030204" pitchFamily="34" charset="0"/>
              </a:rPr>
              <a:t>Develop an attractive exit</a:t>
            </a:r>
          </a:p>
          <a:p>
            <a:pPr>
              <a:spcBef>
                <a:spcPts val="0"/>
              </a:spcBef>
              <a:spcAft>
                <a:spcPts val="600"/>
              </a:spcAft>
              <a:defRPr/>
            </a:pPr>
            <a:endParaRPr lang="en-US" sz="1300" b="1"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Freeform: Shape 1024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itle 1">
            <a:extLst>
              <a:ext uri="{FF2B5EF4-FFF2-40B4-BE49-F238E27FC236}">
                <a16:creationId xmlns:a16="http://schemas.microsoft.com/office/drawing/2014/main" id="{69D37267-20C2-2352-29A0-43A1827F7887}"/>
              </a:ext>
            </a:extLst>
          </p:cNvPr>
          <p:cNvSpPr>
            <a:spLocks noGrp="1" noChangeArrowheads="1"/>
          </p:cNvSpPr>
          <p:nvPr>
            <p:ph type="title"/>
          </p:nvPr>
        </p:nvSpPr>
        <p:spPr>
          <a:xfrm>
            <a:off x="686834" y="1153572"/>
            <a:ext cx="3200400" cy="4461163"/>
          </a:xfrm>
        </p:spPr>
        <p:txBody>
          <a:bodyPr>
            <a:normAutofit/>
          </a:bodyPr>
          <a:lstStyle/>
          <a:p>
            <a:r>
              <a:rPr lang="en-US" altLang="en-US" sz="1600" b="1" dirty="0">
                <a:solidFill>
                  <a:srgbClr val="FFFFFF"/>
                </a:solidFill>
                <a:latin typeface="+mn-lt"/>
                <a:cs typeface="Calibri" panose="020F0502020204030204" pitchFamily="34" charset="0"/>
              </a:rPr>
              <a:t>2. Why Companies Get Stuck</a:t>
            </a:r>
          </a:p>
        </p:txBody>
      </p:sp>
      <p:sp>
        <p:nvSpPr>
          <p:cNvPr id="10251" name="Arc 1025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6E4DD53-EC4F-A8AC-F1A8-78493F18E2A9}"/>
              </a:ext>
            </a:extLst>
          </p:cNvPr>
          <p:cNvSpPr>
            <a:spLocks noGrp="1"/>
          </p:cNvSpPr>
          <p:nvPr>
            <p:ph idx="1"/>
          </p:nvPr>
        </p:nvSpPr>
        <p:spPr>
          <a:xfrm>
            <a:off x="4345708" y="498980"/>
            <a:ext cx="6906491" cy="5585619"/>
          </a:xfrm>
        </p:spPr>
        <p:txBody>
          <a:bodyPr anchor="ctr">
            <a:normAutofit/>
          </a:bodyPr>
          <a:lstStyle/>
          <a:p>
            <a:pPr marL="0" indent="0">
              <a:buNone/>
              <a:defRPr/>
            </a:pPr>
            <a:r>
              <a:rPr lang="en-US" sz="1200" b="1" dirty="0">
                <a:cs typeface="Calibri" panose="020F0502020204030204" pitchFamily="34" charset="0"/>
              </a:rPr>
              <a:t>Companies become “stuck” because they are missing something—one or more essential components of successful operations. Missing components include, but are not limited to:</a:t>
            </a:r>
          </a:p>
          <a:p>
            <a:pPr marL="0" indent="0">
              <a:buNone/>
              <a:defRPr/>
            </a:pPr>
            <a:endParaRPr lang="en-US" sz="1200" b="1" dirty="0">
              <a:cs typeface="Calibri" panose="020F0502020204030204" pitchFamily="34" charset="0"/>
            </a:endParaRPr>
          </a:p>
          <a:p>
            <a:pPr>
              <a:defRPr/>
            </a:pPr>
            <a:r>
              <a:rPr lang="en-US" sz="1200" b="1" dirty="0">
                <a:cs typeface="Calibri" panose="020F0502020204030204" pitchFamily="34" charset="0"/>
              </a:rPr>
              <a:t>Funding—access to capital  </a:t>
            </a:r>
          </a:p>
          <a:p>
            <a:pPr>
              <a:defRPr/>
            </a:pPr>
            <a:r>
              <a:rPr lang="en-US" sz="1200" b="1" dirty="0">
                <a:cs typeface="Calibri" panose="020F0502020204030204" pitchFamily="34" charset="0"/>
              </a:rPr>
              <a:t>Business development capabilities—the ability to create new metric-centric (see Slide 7) business models that attract new customers and generate increased revenue and profits—funding and metric-centric growth go hand in hand; most companies cannot attract the former without the latter </a:t>
            </a:r>
          </a:p>
          <a:p>
            <a:pPr>
              <a:defRPr/>
            </a:pPr>
            <a:r>
              <a:rPr lang="en-US" sz="1200" b="1" dirty="0">
                <a:cs typeface="Calibri" panose="020F0502020204030204" pitchFamily="34" charset="0"/>
              </a:rPr>
              <a:t>New intellectual capital—metric-centric products and services</a:t>
            </a:r>
          </a:p>
          <a:p>
            <a:pPr>
              <a:defRPr/>
            </a:pPr>
            <a:r>
              <a:rPr lang="en-US" sz="1200" b="1" dirty="0">
                <a:cs typeface="Calibri" panose="020F0502020204030204" pitchFamily="34" charset="0"/>
              </a:rPr>
              <a:t>New technologies, including metric-centric application of emerging technologies</a:t>
            </a:r>
          </a:p>
          <a:p>
            <a:pPr>
              <a:defRPr/>
            </a:pPr>
            <a:r>
              <a:rPr lang="en-US" sz="1200" b="1" dirty="0">
                <a:cs typeface="Calibri" panose="020F0502020204030204" pitchFamily="34" charset="0"/>
              </a:rPr>
              <a:t>New communications skills that increase credibility with customers and other stakeholders </a:t>
            </a:r>
          </a:p>
          <a:p>
            <a:pPr>
              <a:defRPr/>
            </a:pPr>
            <a:r>
              <a:rPr lang="en-US" sz="1200" b="1" dirty="0">
                <a:cs typeface="Calibri" panose="020F0502020204030204" pitchFamily="34" charset="0"/>
              </a:rPr>
              <a:t>Talented managers with experience in target markets and market sectors</a:t>
            </a:r>
          </a:p>
          <a:p>
            <a:pPr>
              <a:defRPr/>
            </a:pPr>
            <a:r>
              <a:rPr lang="en-US" sz="1200" b="1" dirty="0">
                <a:cs typeface="Calibri" panose="020F0502020204030204" pitchFamily="34" charset="0"/>
              </a:rPr>
              <a:t>Talented workers with skills tailored to specific business development opportunities</a:t>
            </a:r>
          </a:p>
          <a:p>
            <a:pPr>
              <a:defRPr/>
            </a:pPr>
            <a:r>
              <a:rPr lang="en-US" sz="1200" b="1" dirty="0">
                <a:cs typeface="Calibri" panose="020F0502020204030204" pitchFamily="34" charset="0"/>
              </a:rPr>
              <a:t>Solutions to entrenched problems—creating the ability to “leap-frog” the competition</a:t>
            </a:r>
          </a:p>
          <a:p>
            <a:pPr>
              <a:defRPr/>
            </a:pPr>
            <a:r>
              <a:rPr lang="en-US" sz="1200" b="1" dirty="0">
                <a:cs typeface="Calibri" panose="020F0502020204030204" pitchFamily="34" charset="0"/>
              </a:rPr>
              <a:t>Strategic partnerships</a:t>
            </a:r>
          </a:p>
          <a:p>
            <a:pPr>
              <a:defRPr/>
            </a:pPr>
            <a:r>
              <a:rPr lang="en-US" sz="1200" b="1" dirty="0">
                <a:cs typeface="Calibri" panose="020F0502020204030204" pitchFamily="34" charset="0"/>
              </a:rPr>
              <a:t>Shared, integrated services that control costs and increase productivity</a:t>
            </a:r>
          </a:p>
          <a:p>
            <a:pPr>
              <a:defRPr/>
            </a:pPr>
            <a:r>
              <a:rPr lang="en-US" sz="1200" b="1" dirty="0">
                <a:cs typeface="Calibri" panose="020F0502020204030204" pitchFamily="34" charset="0"/>
              </a:rPr>
              <a:t>Merger, acquisition, and roll-up opportunities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CEAED-2C40-E872-DCA4-5647C5D13C01}"/>
              </a:ext>
            </a:extLst>
          </p:cNvPr>
          <p:cNvSpPr>
            <a:spLocks noGrp="1"/>
          </p:cNvSpPr>
          <p:nvPr>
            <p:ph type="title"/>
          </p:nvPr>
        </p:nvSpPr>
        <p:spPr>
          <a:xfrm>
            <a:off x="686834" y="1153572"/>
            <a:ext cx="3200400" cy="4461163"/>
          </a:xfrm>
        </p:spPr>
        <p:txBody>
          <a:bodyPr>
            <a:normAutofit/>
          </a:bodyPr>
          <a:lstStyle/>
          <a:p>
            <a:r>
              <a:rPr lang="en-US" sz="1600" b="1" dirty="0">
                <a:solidFill>
                  <a:srgbClr val="FFFFFF"/>
                </a:solidFill>
                <a:latin typeface="+mn-lt"/>
              </a:rPr>
              <a:t>3. The BEX Approach</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23138BD-AEBE-A417-C3EA-EF119301D1E1}"/>
              </a:ext>
            </a:extLst>
          </p:cNvPr>
          <p:cNvSpPr>
            <a:spLocks noGrp="1"/>
          </p:cNvSpPr>
          <p:nvPr>
            <p:ph idx="1"/>
          </p:nvPr>
        </p:nvSpPr>
        <p:spPr>
          <a:xfrm>
            <a:off x="4447308" y="591344"/>
            <a:ext cx="6906491" cy="5585619"/>
          </a:xfrm>
        </p:spPr>
        <p:txBody>
          <a:bodyPr anchor="ctr">
            <a:normAutofit/>
          </a:bodyPr>
          <a:lstStyle/>
          <a:p>
            <a:pPr marL="0" indent="0">
              <a:buNone/>
            </a:pPr>
            <a:r>
              <a:rPr lang="en-US" sz="1200" b="1" dirty="0"/>
              <a:t>BEX competes based on its ability to help companies:</a:t>
            </a:r>
          </a:p>
          <a:p>
            <a:pPr marL="0" indent="0">
              <a:buNone/>
            </a:pPr>
            <a:endParaRPr lang="en-US" sz="1200" b="1" dirty="0"/>
          </a:p>
          <a:p>
            <a:r>
              <a:rPr lang="en-US" sz="1200" b="1" dirty="0"/>
              <a:t>Get unstuck</a:t>
            </a:r>
          </a:p>
          <a:p>
            <a:r>
              <a:rPr lang="en-US" sz="1200" b="1" dirty="0"/>
              <a:t>Achieve results they have not been able to achieve though other means</a:t>
            </a:r>
          </a:p>
          <a:p>
            <a:r>
              <a:rPr lang="en-US" sz="1200" b="1" dirty="0"/>
              <a:t>Achieve the objectives listed in Slide 1</a:t>
            </a:r>
          </a:p>
          <a:p>
            <a:r>
              <a:rPr lang="en-US" sz="1200" b="1" dirty="0"/>
              <a:t>Secure the missing components listed in Slide 2</a:t>
            </a:r>
          </a:p>
          <a:p>
            <a:r>
              <a:rPr lang="en-US" sz="1200" b="1" dirty="0"/>
              <a:t>Achieve their objectives on a metric-centric basis (see the definition of metric in Slide 4)</a:t>
            </a:r>
          </a:p>
          <a:p>
            <a:r>
              <a:rPr lang="en-US" sz="1200" b="1" dirty="0"/>
              <a:t>Sustain metric-centric performance</a:t>
            </a:r>
          </a:p>
          <a:p>
            <a:r>
              <a:rPr lang="en-US" sz="1200" b="1" dirty="0"/>
              <a:t>Set the stage for future metric-centric growth</a:t>
            </a:r>
          </a:p>
          <a:p>
            <a:r>
              <a:rPr lang="en-US" sz="1200" b="1" dirty="0"/>
              <a:t>Identify and implement new, metric-centric opportunities </a:t>
            </a:r>
          </a:p>
          <a:p>
            <a:endParaRPr lang="en-US" sz="2600" dirty="0"/>
          </a:p>
          <a:p>
            <a:endParaRPr lang="en-US" sz="2600" dirty="0"/>
          </a:p>
          <a:p>
            <a:endParaRPr lang="en-US" sz="2600" dirty="0"/>
          </a:p>
          <a:p>
            <a:endParaRPr lang="en-US" sz="2600" dirty="0"/>
          </a:p>
        </p:txBody>
      </p:sp>
    </p:spTree>
    <p:extLst>
      <p:ext uri="{BB962C8B-B14F-4D97-AF65-F5344CB8AC3E}">
        <p14:creationId xmlns:p14="http://schemas.microsoft.com/office/powerpoint/2010/main" val="1215825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Freeform: Shape 1434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a:extLst>
              <a:ext uri="{FF2B5EF4-FFF2-40B4-BE49-F238E27FC236}">
                <a16:creationId xmlns:a16="http://schemas.microsoft.com/office/drawing/2014/main" id="{FCAE7D37-401B-FBB8-16E3-F7C69C4FA03C}"/>
              </a:ext>
            </a:extLst>
          </p:cNvPr>
          <p:cNvSpPr>
            <a:spLocks noGrp="1" noChangeArrowheads="1"/>
          </p:cNvSpPr>
          <p:nvPr>
            <p:ph type="title"/>
          </p:nvPr>
        </p:nvSpPr>
        <p:spPr>
          <a:xfrm>
            <a:off x="686834" y="1153572"/>
            <a:ext cx="3200400" cy="4461163"/>
          </a:xfrm>
        </p:spPr>
        <p:txBody>
          <a:bodyPr>
            <a:normAutofit/>
          </a:bodyPr>
          <a:lstStyle/>
          <a:p>
            <a:r>
              <a:rPr lang="en-US" altLang="en-US" sz="1600" b="1" dirty="0">
                <a:solidFill>
                  <a:srgbClr val="FFFFFF"/>
                </a:solidFill>
                <a:cs typeface="Calibri" panose="020F0502020204030204" pitchFamily="34" charset="0"/>
              </a:rPr>
              <a:t>4. Metrics </a:t>
            </a:r>
            <a:endParaRPr lang="en-US" altLang="en-US" b="1" dirty="0">
              <a:solidFill>
                <a:srgbClr val="FFFFFF"/>
              </a:solidFill>
              <a:latin typeface="Calibri" panose="020F0502020204030204" pitchFamily="34" charset="0"/>
              <a:cs typeface="Calibri" panose="020F0502020204030204" pitchFamily="34" charset="0"/>
            </a:endParaRPr>
          </a:p>
        </p:txBody>
      </p:sp>
      <p:sp>
        <p:nvSpPr>
          <p:cNvPr id="14347" name="Arc 1434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DBD0377-CD1A-968E-759C-C11EEA9EDEAA}"/>
              </a:ext>
            </a:extLst>
          </p:cNvPr>
          <p:cNvSpPr>
            <a:spLocks noGrp="1"/>
          </p:cNvSpPr>
          <p:nvPr>
            <p:ph idx="1"/>
          </p:nvPr>
        </p:nvSpPr>
        <p:spPr>
          <a:xfrm>
            <a:off x="4447308" y="591344"/>
            <a:ext cx="6906491" cy="5585619"/>
          </a:xfrm>
        </p:spPr>
        <p:txBody>
          <a:bodyPr anchor="ctr">
            <a:normAutofit/>
          </a:bodyPr>
          <a:lstStyle/>
          <a:p>
            <a:pPr marL="0" indent="0">
              <a:buNone/>
              <a:defRPr/>
            </a:pPr>
            <a:r>
              <a:rPr lang="en-US" sz="1200" b="1" dirty="0">
                <a:cs typeface="Calibri" panose="020F0502020204030204" pitchFamily="34" charset="0"/>
              </a:rPr>
              <a:t>Metrics include, but are now limited to:</a:t>
            </a:r>
          </a:p>
          <a:p>
            <a:pPr marL="0" indent="0">
              <a:buNone/>
              <a:defRPr/>
            </a:pPr>
            <a:endParaRPr lang="en-US" sz="1200" b="1" dirty="0">
              <a:cs typeface="Calibri" panose="020F0502020204030204" pitchFamily="34" charset="0"/>
            </a:endParaRPr>
          </a:p>
          <a:p>
            <a:pPr>
              <a:defRPr/>
            </a:pPr>
            <a:r>
              <a:rPr lang="en-US" sz="1200" b="1" dirty="0">
                <a:cs typeface="Calibri" panose="020F0502020204030204" pitchFamily="34" charset="0"/>
              </a:rPr>
              <a:t>New customers</a:t>
            </a:r>
          </a:p>
          <a:p>
            <a:pPr>
              <a:defRPr/>
            </a:pPr>
            <a:r>
              <a:rPr lang="en-US" sz="1200" b="1" dirty="0">
                <a:cs typeface="Calibri" panose="020F0502020204030204" pitchFamily="34" charset="0"/>
              </a:rPr>
              <a:t>Increased revenue</a:t>
            </a:r>
          </a:p>
          <a:p>
            <a:pPr>
              <a:defRPr/>
            </a:pPr>
            <a:r>
              <a:rPr lang="en-US" sz="1200" b="1" dirty="0">
                <a:cs typeface="Calibri" panose="020F0502020204030204" pitchFamily="34" charset="0"/>
              </a:rPr>
              <a:t>Increased profits</a:t>
            </a:r>
          </a:p>
          <a:p>
            <a:pPr>
              <a:defRPr/>
            </a:pPr>
            <a:r>
              <a:rPr lang="en-US" sz="1200" b="1" dirty="0">
                <a:cs typeface="Calibri" panose="020F0502020204030204" pitchFamily="34" charset="0"/>
              </a:rPr>
              <a:t>Increased productivity</a:t>
            </a:r>
          </a:p>
          <a:p>
            <a:pPr>
              <a:defRPr/>
            </a:pPr>
            <a:r>
              <a:rPr lang="en-US" sz="1200" b="1" dirty="0">
                <a:cs typeface="Calibri" panose="020F0502020204030204" pitchFamily="34" charset="0"/>
              </a:rPr>
              <a:t>Increased equity value</a:t>
            </a:r>
          </a:p>
          <a:p>
            <a:pPr>
              <a:defRPr/>
            </a:pPr>
            <a:r>
              <a:rPr lang="en-US" sz="1200" b="1" dirty="0">
                <a:cs typeface="Calibri" panose="020F0502020204030204" pitchFamily="34" charset="0"/>
              </a:rPr>
              <a:t>Increased market share</a:t>
            </a:r>
          </a:p>
          <a:p>
            <a:pPr>
              <a:defRPr/>
            </a:pPr>
            <a:r>
              <a:rPr lang="en-US" sz="1200" b="1" dirty="0">
                <a:cs typeface="Calibri" panose="020F0502020204030204" pitchFamily="34" charset="0"/>
              </a:rPr>
              <a:t>Higher valuations</a:t>
            </a:r>
          </a:p>
          <a:p>
            <a:pPr>
              <a:defRPr/>
            </a:pPr>
            <a:r>
              <a:rPr lang="en-US" sz="1200" b="1" dirty="0">
                <a:cs typeface="Calibri" panose="020F0502020204030204" pitchFamily="34" charset="0"/>
              </a:rPr>
              <a:t>Increased appeal to sources of capital</a:t>
            </a:r>
          </a:p>
          <a:p>
            <a:pPr>
              <a:defRPr/>
            </a:pPr>
            <a:r>
              <a:rPr lang="en-US" sz="1200" b="1" dirty="0">
                <a:cs typeface="Calibri" panose="020F0502020204030204" pitchFamily="34" charset="0"/>
              </a:rPr>
              <a:t>Increased brand equity (value)</a:t>
            </a:r>
          </a:p>
          <a:p>
            <a:pPr>
              <a:defRPr/>
            </a:pPr>
            <a:r>
              <a:rPr lang="en-US" sz="1200" b="1" dirty="0">
                <a:cs typeface="Calibri" panose="020F0502020204030204" pitchFamily="34" charset="0"/>
              </a:rPr>
              <a:t>Expanded market presence (geographic expansion)</a:t>
            </a:r>
          </a:p>
          <a:p>
            <a:pPr>
              <a:defRPr/>
            </a:pPr>
            <a:r>
              <a:rPr lang="en-US" sz="1200" b="1" dirty="0">
                <a:cs typeface="Calibri" panose="020F0502020204030204" pitchFamily="34" charset="0"/>
              </a:rPr>
              <a:t>Tangible, measurable increased credibility with customers and other stakeholders</a:t>
            </a:r>
          </a:p>
          <a:p>
            <a:pPr>
              <a:defRPr/>
            </a:pPr>
            <a:r>
              <a:rPr lang="en-US" sz="1200" b="1" dirty="0">
                <a:cs typeface="Calibri" panose="020F0502020204030204" pitchFamily="34" charset="0"/>
              </a:rPr>
              <a:t>Tangible, measurable progress towards social impact goals</a:t>
            </a:r>
          </a:p>
          <a:p>
            <a:pPr>
              <a:defRPr/>
            </a:pPr>
            <a:r>
              <a:rPr lang="en-US" sz="1200" b="1" dirty="0">
                <a:cs typeface="Calibri" panose="020F0502020204030204" pitchFamily="34" charset="0"/>
              </a:rPr>
              <a:t>Successful transition from one management generation to the next</a:t>
            </a:r>
          </a:p>
          <a:p>
            <a:pPr>
              <a:defRPr/>
            </a:pPr>
            <a:r>
              <a:rPr lang="en-US" sz="1200" b="1" dirty="0">
                <a:cs typeface="Calibri" panose="020F0502020204030204" pitchFamily="34" charset="0"/>
              </a:rPr>
              <a:t>Successful M&amp;A</a:t>
            </a:r>
          </a:p>
          <a:p>
            <a:pPr>
              <a:defRPr/>
            </a:pPr>
            <a:r>
              <a:rPr lang="en-US" sz="1200" b="1" dirty="0">
                <a:cs typeface="Calibri" panose="020F0502020204030204" pitchFamily="34" charset="0"/>
              </a:rPr>
              <a:t>Successful exit—sale at an optimal price with optimal terms and conditions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850A94-1BD3-E94C-6FAE-10DAEE4F621D}"/>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 </a:t>
            </a:r>
            <a:r>
              <a:rPr lang="en-US" sz="1600" b="1" dirty="0">
                <a:solidFill>
                  <a:srgbClr val="FFFFFF"/>
                </a:solidFill>
                <a:latin typeface="+mn-lt"/>
              </a:rPr>
              <a:t>5. BEX’s Methodology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FDDD2-173B-5EC8-32B8-03B9ABAFF5E2}"/>
              </a:ext>
            </a:extLst>
          </p:cNvPr>
          <p:cNvSpPr>
            <a:spLocks noGrp="1"/>
          </p:cNvSpPr>
          <p:nvPr>
            <p:ph idx="1"/>
          </p:nvPr>
        </p:nvSpPr>
        <p:spPr>
          <a:xfrm>
            <a:off x="4447308" y="591344"/>
            <a:ext cx="6906491" cy="5585619"/>
          </a:xfrm>
        </p:spPr>
        <p:txBody>
          <a:bodyPr anchor="ctr">
            <a:normAutofit/>
          </a:bodyPr>
          <a:lstStyle/>
          <a:p>
            <a:pPr marL="0" indent="0">
              <a:buNone/>
            </a:pPr>
            <a:r>
              <a:rPr lang="en-US" sz="1200" b="1" dirty="0"/>
              <a:t>BEX follows a tested methodology to get companies unstuck—the BEX methodology:</a:t>
            </a:r>
          </a:p>
          <a:p>
            <a:pPr marL="0" indent="0">
              <a:buNone/>
            </a:pPr>
            <a:endParaRPr lang="en-US" sz="1200" b="1" dirty="0"/>
          </a:p>
          <a:p>
            <a:endParaRPr lang="en-US" sz="1200" b="1" dirty="0"/>
          </a:p>
          <a:p>
            <a:r>
              <a:rPr lang="en-US" sz="1200" b="1" dirty="0"/>
              <a:t>Deploys advanced analytics to achieve the results listed below</a:t>
            </a:r>
          </a:p>
          <a:p>
            <a:r>
              <a:rPr lang="en-US" sz="1200" b="1" dirty="0"/>
              <a:t>Completes the steps listed below </a:t>
            </a:r>
            <a:r>
              <a:rPr lang="en-US" sz="1200" b="1" i="1" dirty="0"/>
              <a:t>before</a:t>
            </a:r>
            <a:r>
              <a:rPr lang="en-US" sz="1200" b="1" dirty="0"/>
              <a:t> implementation begins </a:t>
            </a:r>
          </a:p>
          <a:p>
            <a:r>
              <a:rPr lang="en-US" sz="1200" b="1" dirty="0"/>
              <a:t>Identifies the optimal path to successful implementation—including identification of the optimal information management and workflow processing procedures required to create sustained, optimal metric-centric results</a:t>
            </a:r>
          </a:p>
          <a:p>
            <a:r>
              <a:rPr lang="en-US" sz="1200" b="1" dirty="0"/>
              <a:t>Identifies and removes the impediments to successful implementation</a:t>
            </a:r>
          </a:p>
          <a:p>
            <a:r>
              <a:rPr lang="en-US" sz="1200" b="1" dirty="0"/>
              <a:t>Identifies the missing pieces required to achieve the objectives listed in Slide 1</a:t>
            </a:r>
          </a:p>
          <a:p>
            <a:r>
              <a:rPr lang="en-US" sz="1200" b="1" dirty="0"/>
              <a:t>Creates the new asset combination required to achieve the objectives listed in Slide 1—the combination of the companies existing capabilities) – impediments to successful implementation + (the missing pieces required to achieve the objectives listed in Slide 1)</a:t>
            </a:r>
          </a:p>
          <a:p>
            <a:r>
              <a:rPr lang="en-US" sz="1200" b="1" dirty="0"/>
              <a:t>Integrates advanced technologies—including, but not limited to, artificial intelligence, machine learning, blockchain, robotics, and the Internet-of-Things—as needed to achieve metric-centric results</a:t>
            </a:r>
          </a:p>
          <a:p>
            <a:r>
              <a:rPr lang="en-US" sz="1200" b="1" dirty="0"/>
              <a:t>Provides the equivalent of detailed architectural blueprints that guide the construction of new building and physical structures</a:t>
            </a:r>
          </a:p>
          <a:p>
            <a:r>
              <a:rPr lang="en-US" sz="1200" b="1" dirty="0"/>
              <a:t>Sets the stage for assembly of project management teams that include the focused experience, expertise, and discipline required to achieve sustained metric-centric results</a:t>
            </a:r>
          </a:p>
          <a:p>
            <a:endParaRPr lang="en-US" sz="1300" b="1" dirty="0"/>
          </a:p>
          <a:p>
            <a:endParaRPr lang="en-US" sz="1300" b="1" dirty="0"/>
          </a:p>
          <a:p>
            <a:pPr marL="0" indent="0">
              <a:buNone/>
            </a:pPr>
            <a:endParaRPr lang="en-US" sz="1300" b="1" dirty="0"/>
          </a:p>
        </p:txBody>
      </p:sp>
    </p:spTree>
    <p:extLst>
      <p:ext uri="{BB962C8B-B14F-4D97-AF65-F5344CB8AC3E}">
        <p14:creationId xmlns:p14="http://schemas.microsoft.com/office/powerpoint/2010/main" val="1016161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6488DF-7DCC-6CD2-2374-930CB771C607}"/>
              </a:ext>
            </a:extLst>
          </p:cNvPr>
          <p:cNvSpPr>
            <a:spLocks noGrp="1"/>
          </p:cNvSpPr>
          <p:nvPr>
            <p:ph type="title"/>
          </p:nvPr>
        </p:nvSpPr>
        <p:spPr>
          <a:xfrm>
            <a:off x="686834" y="1153572"/>
            <a:ext cx="3200400" cy="4461163"/>
          </a:xfrm>
        </p:spPr>
        <p:txBody>
          <a:bodyPr>
            <a:normAutofit/>
          </a:bodyPr>
          <a:lstStyle/>
          <a:p>
            <a:r>
              <a:rPr lang="en-US" sz="1600" b="1" dirty="0">
                <a:solidFill>
                  <a:srgbClr val="FFFFFF"/>
                </a:solidFill>
                <a:latin typeface="+mn-lt"/>
              </a:rPr>
              <a:t>6. Capital Formation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7197D9-8F77-0FC9-578F-2D65BFBF2F21}"/>
              </a:ext>
            </a:extLst>
          </p:cNvPr>
          <p:cNvSpPr>
            <a:spLocks noGrp="1"/>
          </p:cNvSpPr>
          <p:nvPr>
            <p:ph idx="1"/>
          </p:nvPr>
        </p:nvSpPr>
        <p:spPr>
          <a:xfrm>
            <a:off x="4447308" y="591344"/>
            <a:ext cx="6906491" cy="5585619"/>
          </a:xfrm>
        </p:spPr>
        <p:txBody>
          <a:bodyPr anchor="ctr">
            <a:normAutofit/>
          </a:bodyPr>
          <a:lstStyle/>
          <a:p>
            <a:pPr>
              <a:spcBef>
                <a:spcPts val="0"/>
              </a:spcBef>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Most companies are not ready to raise capital</a:t>
            </a:r>
          </a:p>
          <a:p>
            <a:pPr>
              <a:spcBef>
                <a:spcPts val="0"/>
              </a:spcBef>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They think they are, but they are not</a:t>
            </a:r>
          </a:p>
          <a:p>
            <a:pPr>
              <a:spcBef>
                <a:spcPts val="0"/>
              </a:spcBef>
            </a:pPr>
            <a:r>
              <a:rPr lang="en-US" sz="1200" b="1" kern="100" dirty="0">
                <a:latin typeface="Aptos" panose="020B0004020202020204" pitchFamily="34" charset="0"/>
                <a:ea typeface="Aptos" panose="020B0004020202020204" pitchFamily="34" charset="0"/>
                <a:cs typeface="Times New Roman" panose="02020603050405020304" pitchFamily="18" charset="0"/>
              </a:rPr>
              <a:t>And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they will not raise capital until they remove the impediments to capital formation and align their business models with the expectations and selection criteria of sources of capital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spcBef>
                <a:spcPts val="0"/>
              </a:spcBef>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The BEX Asset Optimization Methodology accomplishes this goal—it identifies and removes the impediments to capital formation, identifies and adds missing capabilities that meet the expectations and selection criteria of sources of capital, and increases the odds of successful capital formation</a:t>
            </a:r>
          </a:p>
          <a:p>
            <a:pPr>
              <a:spcBef>
                <a:spcPts val="0"/>
              </a:spcBef>
            </a:pPr>
            <a:r>
              <a:rPr lang="en-US" sz="1200" b="1" kern="100" dirty="0">
                <a:latin typeface="Aptos" panose="020B0004020202020204" pitchFamily="34" charset="0"/>
                <a:ea typeface="Aptos" panose="020B0004020202020204" pitchFamily="34" charset="0"/>
                <a:cs typeface="Times New Roman" panose="02020603050405020304" pitchFamily="18" charset="0"/>
              </a:rPr>
              <a:t>No methodology can promise successful capital formation (and BEX makes none, but for companies ready to change their mindset and approach, the BEX Asset Optimization Methodology represents the difference between potential success and continued frustration—more-of-the-same-only-better is not a formula for becoming unstuck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b="1" dirty="0"/>
          </a:p>
        </p:txBody>
      </p:sp>
    </p:spTree>
    <p:extLst>
      <p:ext uri="{BB962C8B-B14F-4D97-AF65-F5344CB8AC3E}">
        <p14:creationId xmlns:p14="http://schemas.microsoft.com/office/powerpoint/2010/main" val="3327039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BEC1AB-1ACA-747F-A3FC-C4D77C8E2A1F}"/>
              </a:ext>
            </a:extLst>
          </p:cNvPr>
          <p:cNvSpPr>
            <a:spLocks noGrp="1"/>
          </p:cNvSpPr>
          <p:nvPr>
            <p:ph type="title"/>
          </p:nvPr>
        </p:nvSpPr>
        <p:spPr>
          <a:xfrm>
            <a:off x="686834" y="1153572"/>
            <a:ext cx="3200400" cy="4461163"/>
          </a:xfrm>
        </p:spPr>
        <p:txBody>
          <a:bodyPr>
            <a:normAutofit/>
          </a:bodyPr>
          <a:lstStyle/>
          <a:p>
            <a:r>
              <a:rPr lang="en-US" sz="1200" dirty="0">
                <a:solidFill>
                  <a:srgbClr val="FFFFFF"/>
                </a:solidFill>
                <a:latin typeface="+mn-lt"/>
              </a:rPr>
              <a:t>7. Hands-on Management Services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540C608F-2A39-8EBE-C963-175755BE196D}"/>
              </a:ext>
            </a:extLst>
          </p:cNvPr>
          <p:cNvSpPr>
            <a:spLocks noGrp="1"/>
          </p:cNvSpPr>
          <p:nvPr>
            <p:ph idx="1"/>
          </p:nvPr>
        </p:nvSpPr>
        <p:spPr>
          <a:xfrm>
            <a:off x="4447308" y="591344"/>
            <a:ext cx="6906491" cy="5585619"/>
          </a:xfrm>
        </p:spPr>
        <p:txBody>
          <a:bodyPr anchor="ctr">
            <a:normAutofit/>
          </a:bodyPr>
          <a:lstStyle/>
          <a:p>
            <a:pPr>
              <a:spcBef>
                <a:spcPts val="0"/>
              </a:spcBef>
            </a:pPr>
            <a:r>
              <a:rPr lang="en-US" sz="1200" b="1" dirty="0">
                <a:effectLst/>
                <a:ea typeface="Calibri" panose="020F0502020204030204" pitchFamily="34" charset="0"/>
                <a:cs typeface="Calibri" panose="020F0502020204030204" pitchFamily="34" charset="0"/>
              </a:rPr>
              <a:t>Unlike many consulting firms and advisory firms, BEX does not give arms-length advice</a:t>
            </a:r>
          </a:p>
          <a:p>
            <a:pPr>
              <a:spcBef>
                <a:spcPts val="0"/>
              </a:spcBef>
            </a:pPr>
            <a:r>
              <a:rPr lang="en-US" sz="1200" b="1" dirty="0">
                <a:ea typeface="Calibri" panose="020F0502020204030204" pitchFamily="34" charset="0"/>
                <a:cs typeface="Calibri" panose="020F0502020204030204" pitchFamily="34" charset="0"/>
              </a:rPr>
              <a:t>Instead,</a:t>
            </a:r>
            <a:r>
              <a:rPr lang="en-US" sz="1200" b="1" dirty="0">
                <a:effectLst/>
                <a:ea typeface="Calibri" panose="020F0502020204030204" pitchFamily="34" charset="0"/>
                <a:cs typeface="Calibri" panose="020F0502020204030204" pitchFamily="34" charset="0"/>
              </a:rPr>
              <a:t> members of the BEX network </a:t>
            </a:r>
            <a:r>
              <a:rPr lang="en-US" sz="1200" b="1">
                <a:effectLst/>
                <a:ea typeface="Calibri" panose="020F0502020204030204" pitchFamily="34" charset="0"/>
                <a:cs typeface="Calibri" panose="020F0502020204030204" pitchFamily="34" charset="0"/>
              </a:rPr>
              <a:t>become active management </a:t>
            </a:r>
            <a:r>
              <a:rPr lang="en-US" sz="1200" b="1" dirty="0">
                <a:effectLst/>
                <a:ea typeface="Calibri" panose="020F0502020204030204" pitchFamily="34" charset="0"/>
                <a:cs typeface="Calibri" panose="020F0502020204030204" pitchFamily="34" charset="0"/>
              </a:rPr>
              <a:t>partners with their clients</a:t>
            </a:r>
          </a:p>
          <a:p>
            <a:pPr>
              <a:spcBef>
                <a:spcPts val="0"/>
              </a:spcBef>
            </a:pPr>
            <a:r>
              <a:rPr lang="en-US" sz="1200" b="1" dirty="0">
                <a:effectLst/>
                <a:ea typeface="Calibri" panose="020F0502020204030204" pitchFamily="34" charset="0"/>
                <a:cs typeface="Calibri" panose="020F0502020204030204" pitchFamily="34" charset="0"/>
              </a:rPr>
              <a:t>Members of the BEX network work hand in hand with their clients during implementation and post-implementation activities</a:t>
            </a:r>
          </a:p>
          <a:p>
            <a:pPr>
              <a:spcBef>
                <a:spcPts val="0"/>
              </a:spcBef>
            </a:pPr>
            <a:r>
              <a:rPr lang="en-US" sz="1200" b="1" dirty="0">
                <a:effectLst/>
                <a:ea typeface="Calibri" panose="020F0502020204030204" pitchFamily="34" charset="0"/>
                <a:cs typeface="Calibri" panose="020F0502020204030204" pitchFamily="34" charset="0"/>
              </a:rPr>
              <a:t>They share in risk-rewards and work with the client as an ongoing management partner until the client successfully completes individual projects or achieves anticipated results</a:t>
            </a:r>
            <a:endParaRPr lang="en-US" sz="1200" b="1"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600" b="1" dirty="0">
                <a:effectLst/>
                <a:ea typeface="Calibri" panose="020F0502020204030204" pitchFamily="34" charset="0"/>
                <a:cs typeface="Calibri" panose="020F0502020204030204" pitchFamily="34" charset="0"/>
              </a:rPr>
              <a:t> </a:t>
            </a:r>
            <a:endParaRPr lang="en-US" sz="2600" b="1" dirty="0">
              <a:effectLst/>
              <a:ea typeface="Calibri" panose="020F0502020204030204" pitchFamily="34" charset="0"/>
              <a:cs typeface="Times New Roman" panose="02020603050405020304" pitchFamily="18" charset="0"/>
            </a:endParaRPr>
          </a:p>
          <a:p>
            <a:endParaRPr lang="en-US" sz="2600" dirty="0"/>
          </a:p>
        </p:txBody>
      </p:sp>
    </p:spTree>
    <p:extLst>
      <p:ext uri="{BB962C8B-B14F-4D97-AF65-F5344CB8AC3E}">
        <p14:creationId xmlns:p14="http://schemas.microsoft.com/office/powerpoint/2010/main" val="574170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249</TotalTime>
  <Words>932</Words>
  <Application>Microsoft Office PowerPoint</Application>
  <PresentationFormat>Widescreen</PresentationFormat>
  <Paragraphs>93</Paragraphs>
  <Slides>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Display</vt:lpstr>
      <vt:lpstr>Arial</vt:lpstr>
      <vt:lpstr>Calibri</vt:lpstr>
      <vt:lpstr>Office Theme</vt:lpstr>
      <vt:lpstr>Stuck Companies </vt:lpstr>
      <vt:lpstr>1. Is Your Company Stuck?</vt:lpstr>
      <vt:lpstr>2. Why Companies Get Stuck</vt:lpstr>
      <vt:lpstr>3. The BEX Approach</vt:lpstr>
      <vt:lpstr>4. Metrics </vt:lpstr>
      <vt:lpstr> 5. BEX’s Methodology</vt:lpstr>
      <vt:lpstr>6. Capital Formation</vt:lpstr>
      <vt:lpstr>7. Hands-on Management Services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Richards</dc:creator>
  <cp:lastModifiedBy>Larry Richards</cp:lastModifiedBy>
  <cp:revision>1</cp:revision>
  <dcterms:created xsi:type="dcterms:W3CDTF">2024-05-27T17:07:10Z</dcterms:created>
  <dcterms:modified xsi:type="dcterms:W3CDTF">2024-06-28T18:42:12Z</dcterms:modified>
</cp:coreProperties>
</file>